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77" r:id="rId6"/>
    <p:sldId id="265" r:id="rId7"/>
    <p:sldId id="276" r:id="rId8"/>
    <p:sldId id="259" r:id="rId9"/>
    <p:sldId id="258" r:id="rId10"/>
    <p:sldId id="261" r:id="rId11"/>
    <p:sldId id="264" r:id="rId12"/>
    <p:sldId id="263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09A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0080720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2992948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108254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2058576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09870582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03700245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9654184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15081737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0243899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8310589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1570012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02A88-FA70-4A82-B2A8-1706255CAF20}" type="datetimeFigureOut">
              <a:rPr lang="sk-SK" smtClean="0"/>
              <a:pPr/>
              <a:t>16. 5. 2017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FBA2B-6F46-4003-8B7F-98EEE734FB8D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4154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1026" name="Picture 2" descr="Výsledok vyh&amp;lcaron;adávania obrázkov pre dopyt travel background for powerpoi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712775"/>
            <a:ext cx="12218679" cy="917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-315416"/>
            <a:ext cx="4899049" cy="688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BlokTextu 3"/>
          <p:cNvSpPr txBox="1"/>
          <p:nvPr/>
        </p:nvSpPr>
        <p:spPr>
          <a:xfrm rot="566245">
            <a:off x="593088" y="2874456"/>
            <a:ext cx="2177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 smtClean="0">
                <a:latin typeface="Baskerville Old Face" pitchFamily="18" charset="0"/>
              </a:rPr>
              <a:t>Medzev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5" name="BlokTextu 4"/>
          <p:cNvSpPr txBox="1"/>
          <p:nvPr/>
        </p:nvSpPr>
        <p:spPr>
          <a:xfrm rot="21120705">
            <a:off x="7308595" y="2863431"/>
            <a:ext cx="2374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Baskerville Old Face" pitchFamily="18" charset="0"/>
              </a:rPr>
              <a:t>Jasov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 rot="21310580">
            <a:off x="7203928" y="2288663"/>
            <a:ext cx="2243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Baskerville Old Face" pitchFamily="18" charset="0"/>
              </a:rPr>
              <a:t>Štós</a:t>
            </a:r>
            <a:endParaRPr lang="sk-SK" sz="3600" dirty="0">
              <a:latin typeface="Baskerville Old Face" pitchFamily="18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 rot="1248520">
            <a:off x="6098309" y="4138657"/>
            <a:ext cx="2691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latin typeface="Baskerville Old Face" pitchFamily="18" charset="0"/>
              </a:rPr>
              <a:t>Kúpele</a:t>
            </a:r>
            <a:r>
              <a:rPr lang="sk-SK" sz="2200" b="1" dirty="0" smtClean="0">
                <a:latin typeface="Baskerville Old Face" pitchFamily="18" charset="0"/>
              </a:rPr>
              <a:t>   </a:t>
            </a:r>
            <a:r>
              <a:rPr lang="sk-SK" sz="2400" b="1" dirty="0" smtClean="0">
                <a:latin typeface="Baskerville Old Face" pitchFamily="18" charset="0"/>
              </a:rPr>
              <a:t> </a:t>
            </a:r>
            <a:endParaRPr lang="sk-SK" sz="2400" b="1" dirty="0">
              <a:latin typeface="Baskerville Old Face" pitchFamily="18" charset="0"/>
            </a:endParaRPr>
          </a:p>
        </p:txBody>
      </p:sp>
      <p:sp>
        <p:nvSpPr>
          <p:cNvPr id="8" name="BlokTextu 7"/>
          <p:cNvSpPr txBox="1"/>
          <p:nvPr/>
        </p:nvSpPr>
        <p:spPr>
          <a:xfrm rot="1059462">
            <a:off x="7198412" y="421912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>
                <a:latin typeface="Baskerville Old Face" pitchFamily="18" charset="0"/>
              </a:rPr>
              <a:t>Štós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 rot="21128151">
            <a:off x="1255179" y="400714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 smtClean="0">
                <a:latin typeface="Baskerville Old Face" pitchFamily="18" charset="0"/>
              </a:rPr>
              <a:t>Zádiel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10" name="Obdĺžnik 9"/>
          <p:cNvSpPr/>
          <p:nvPr/>
        </p:nvSpPr>
        <p:spPr>
          <a:xfrm>
            <a:off x="611560" y="764704"/>
            <a:ext cx="78843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6000" b="1" cap="none" spc="0" dirty="0" smtClean="0">
                <a:ln w="28575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B009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Zážitkový vidiecky zájazd pre rodiny            s deťmi </a:t>
            </a:r>
            <a:endParaRPr lang="sk-SK" sz="6000" b="1" cap="none" spc="0" dirty="0">
              <a:ln w="28575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B009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1979712" y="5517232"/>
            <a:ext cx="52565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Vypracovali: Tatiana </a:t>
            </a:r>
            <a:r>
              <a:rPr lang="sk-SK" sz="2600" dirty="0" err="1" smtClean="0">
                <a:latin typeface="Times New Roman" pitchFamily="18" charset="0"/>
                <a:cs typeface="Times New Roman" pitchFamily="18" charset="0"/>
              </a:rPr>
              <a:t>Harvanová</a:t>
            </a:r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                  	           Viktória </a:t>
            </a:r>
            <a:r>
              <a:rPr lang="sk-SK" sz="2600" dirty="0" err="1" smtClean="0">
                <a:latin typeface="Times New Roman" pitchFamily="18" charset="0"/>
                <a:cs typeface="Times New Roman" pitchFamily="18" charset="0"/>
              </a:rPr>
              <a:t>Bugošová</a:t>
            </a:r>
            <a:r>
              <a:rPr lang="sk-SK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-468560" y="188640"/>
            <a:ext cx="101531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800" u="sng" dirty="0" smtClean="0">
                <a:latin typeface="Baskerville Old Face" pitchFamily="18" charset="0"/>
              </a:rPr>
              <a:t>O</a:t>
            </a:r>
            <a:r>
              <a:rPr lang="sk-SK" sz="2800" u="sng" dirty="0">
                <a:latin typeface="Baskerville Old Face" pitchFamily="18" charset="0"/>
              </a:rPr>
              <a:t>bchodná </a:t>
            </a:r>
            <a:r>
              <a:rPr lang="sk-SK" sz="2800" u="sng" dirty="0" smtClean="0">
                <a:latin typeface="Baskerville Old Face" pitchFamily="18" charset="0"/>
              </a:rPr>
              <a:t>akadémia, Polárna </a:t>
            </a:r>
            <a:r>
              <a:rPr lang="sk-SK" sz="2800" u="sng" dirty="0">
                <a:latin typeface="Baskerville Old Face" pitchFamily="18" charset="0"/>
              </a:rPr>
              <a:t>1, 040 12 Košice</a:t>
            </a:r>
          </a:p>
          <a:p>
            <a:endParaRPr lang="sk-SK" u="sng" dirty="0"/>
          </a:p>
        </p:txBody>
      </p:sp>
    </p:spTree>
    <p:extLst>
      <p:ext uri="{BB962C8B-B14F-4D97-AF65-F5344CB8AC3E}">
        <p14:creationId xmlns:p14="http://schemas.microsoft.com/office/powerpoint/2010/main" val="262137839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344816" cy="55086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20384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Zádielska dolina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661614" cy="5125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2555776" y="537321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Základy kostola </a:t>
            </a:r>
          </a:p>
          <a:p>
            <a:pPr algn="ctr"/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sv. Ladislava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48" y="88332"/>
            <a:ext cx="4594249" cy="61256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0" y="18864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 err="1" smtClean="0">
                <a:latin typeface="Times New Roman" pitchFamily="18" charset="0"/>
                <a:cs typeface="Times New Roman" pitchFamily="18" charset="0"/>
              </a:rPr>
              <a:t>Premonštrántsky</a:t>
            </a:r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kláštor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6804248" y="2996952"/>
            <a:ext cx="233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 err="1" smtClean="0">
                <a:latin typeface="Times New Roman" pitchFamily="18" charset="0"/>
                <a:cs typeface="Times New Roman" pitchFamily="18" charset="0"/>
              </a:rPr>
              <a:t>Sekvojovec</a:t>
            </a:r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 mamutí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132945" y="288841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800" u="sng" dirty="0" smtClean="0">
                <a:latin typeface="Times New Roman" pitchFamily="18" charset="0"/>
                <a:cs typeface="Times New Roman" pitchFamily="18" charset="0"/>
              </a:rPr>
              <a:t>Popis zájazdu: </a:t>
            </a:r>
            <a:endParaRPr lang="sk-SK" sz="4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403648" y="1268760"/>
            <a:ext cx="6084167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 smtClean="0"/>
              <a:t> Od piatka do nedele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Rodina s dvomi deťmi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Ubytovanie na ranči Šugov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Vhodné od jari do jesene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Strava formou plnej penzie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Doprava zabezpečená vlastným autom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Možnosť dopravovania za príplatok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700" dirty="0"/>
              <a:t> </a:t>
            </a:r>
            <a:r>
              <a:rPr lang="sk-SK" sz="2700" dirty="0" smtClean="0"/>
              <a:t>Zaujímavý program pre deti aj pre rodičov </a:t>
            </a:r>
          </a:p>
          <a:p>
            <a:endParaRPr lang="sk-SK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725" y="188639"/>
            <a:ext cx="2988333" cy="2592289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4365104"/>
            <a:ext cx="5256584" cy="2956829"/>
          </a:xfrm>
          <a:prstGeom prst="rect">
            <a:avLst/>
          </a:prstGeom>
        </p:spPr>
      </p:pic>
      <p:pic>
        <p:nvPicPr>
          <p:cNvPr id="9218" name="Picture 2" descr="Výsledok vyhľadávania obrázkov pre dopyt spring tre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346254" cy="1666156"/>
          </a:xfrm>
          <a:prstGeom prst="rect">
            <a:avLst/>
          </a:prstGeom>
          <a:noFill/>
        </p:spPr>
      </p:pic>
      <p:pic>
        <p:nvPicPr>
          <p:cNvPr id="9220" name="Picture 4" descr="Súvisiaci obráz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89974">
            <a:off x="611106" y="1232868"/>
            <a:ext cx="1941857" cy="1849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Výsledok vyhľadávania obrázkov pre dopyt autumn tree draw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62145">
            <a:off x="-60418" y="2517110"/>
            <a:ext cx="1800199" cy="19261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Výsledok vyhľadávania obrázkov pre dopyt weeke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47458">
            <a:off x="5311488" y="4296085"/>
            <a:ext cx="4100496" cy="26994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831911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539552" y="583394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566935" y="1268760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15:00 – 16:00 presun z Košíc do Medzeva na ranč Šugov </a:t>
            </a:r>
            <a:endParaRPr lang="sk-SK" sz="2000" dirty="0" smtClean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sk-SK" sz="2000" dirty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16:00 – 17:00 ubytovanie na ranči Šugov  </a:t>
            </a:r>
            <a:endParaRPr lang="sk-SK" sz="2000" dirty="0" smtClean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sk-SK" sz="2000" dirty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17:00 – 18:30 vozenie na koňoch </a:t>
            </a:r>
            <a:endParaRPr lang="sk-SK" sz="2000" dirty="0" smtClean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sk-SK" sz="2000" dirty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18:30 – 19:45 večera na </a:t>
            </a:r>
            <a:r>
              <a:rPr lang="sk-SK" sz="2000" dirty="0" smtClean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ranči</a:t>
            </a:r>
          </a:p>
          <a:p>
            <a:pPr marL="285750" indent="-285750">
              <a:buFont typeface="Wingdings" pitchFamily="2" charset="2"/>
              <a:buChar char="ü"/>
            </a:pPr>
            <a:endParaRPr lang="sk-SK" sz="2000" dirty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19:45 – 20:00 presun ku planetáriu </a:t>
            </a:r>
            <a:endParaRPr lang="sk-SK" sz="2000" dirty="0" smtClean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sk-SK" sz="2000" dirty="0">
              <a:ln w="3175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sk-SK" sz="2000" dirty="0">
                <a:ln w="3175">
                  <a:noFill/>
                </a:ln>
                <a:latin typeface="Times New Roman" pitchFamily="18" charset="0"/>
                <a:cs typeface="Times New Roman" pitchFamily="18" charset="0"/>
              </a:rPr>
              <a:t>20:00 – 21:00 návšteva planetária, nočné pozorovanie hviezd</a:t>
            </a:r>
          </a:p>
        </p:txBody>
      </p:sp>
      <p:sp>
        <p:nvSpPr>
          <p:cNvPr id="3" name="Obdĺžnik 2"/>
          <p:cNvSpPr/>
          <p:nvPr/>
        </p:nvSpPr>
        <p:spPr>
          <a:xfrm>
            <a:off x="1960388" y="227687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sk-SK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0" y="134046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6600" b="1" dirty="0" smtClean="0">
                <a:ln w="28575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B009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Program zájazdu</a:t>
            </a:r>
            <a:endParaRPr lang="sk-SK" sz="6600" b="1" cap="none" spc="0" dirty="0">
              <a:ln w="28575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B009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5796136" y="2492896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0" u="sng" dirty="0" smtClean="0">
                <a:latin typeface="Times New Roman" pitchFamily="18" charset="0"/>
                <a:cs typeface="Times New Roman" pitchFamily="18" charset="0"/>
              </a:rPr>
              <a:t>Piatok</a:t>
            </a:r>
            <a:r>
              <a:rPr lang="sk-SK" dirty="0" smtClean="0"/>
              <a:t>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02928" y="26868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611560" y="764704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sk-SK" sz="2200" dirty="0"/>
              <a:t> </a:t>
            </a: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8:00 – 9:00 raňajky na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ranči</a:t>
            </a:r>
          </a:p>
          <a:p>
            <a:pPr marL="285750" indent="-285750">
              <a:buFont typeface="Wingdings" pitchFamily="2" charset="2"/>
              <a:buChar char="ü"/>
            </a:pPr>
            <a:endParaRPr lang="sk-SK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9:00 </a:t>
            </a: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– 9:15 presun do Jasova </a:t>
            </a: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9:30 </a:t>
            </a: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– 10:00 obhliadka </a:t>
            </a:r>
            <a:r>
              <a:rPr lang="sk-SK" sz="2200" dirty="0" err="1">
                <a:latin typeface="Times New Roman" pitchFamily="18" charset="0"/>
                <a:cs typeface="Times New Roman" pitchFamily="18" charset="0"/>
              </a:rPr>
              <a:t>Sekvojovca</a:t>
            </a: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 a </a:t>
            </a:r>
            <a:r>
              <a:rPr lang="sk-SK" sz="2200" dirty="0" err="1">
                <a:latin typeface="Times New Roman" pitchFamily="18" charset="0"/>
                <a:cs typeface="Times New Roman" pitchFamily="18" charset="0"/>
              </a:rPr>
              <a:t>Premonštrántského</a:t>
            </a: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 kláštora </a:t>
            </a:r>
            <a:endParaRPr lang="sk-SK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10:00 – 12:00 prechádza po náučnom chodníku okolo Jasovského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rybníka</a:t>
            </a:r>
          </a:p>
          <a:p>
            <a:endParaRPr lang="sk-SK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12:00 – 12:15 presun späť na </a:t>
            </a:r>
            <a:r>
              <a:rPr lang="sk-SK" sz="2200" dirty="0" smtClean="0">
                <a:latin typeface="Times New Roman" pitchFamily="18" charset="0"/>
                <a:cs typeface="Times New Roman" pitchFamily="18" charset="0"/>
              </a:rPr>
              <a:t>Ranč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200" dirty="0">
                <a:latin typeface="Times New Roman" pitchFamily="18" charset="0"/>
                <a:cs typeface="Times New Roman" pitchFamily="18" charset="0"/>
              </a:rPr>
              <a:t>12:15 – 13:45 obed na Ranči</a:t>
            </a:r>
          </a:p>
        </p:txBody>
      </p:sp>
      <p:sp>
        <p:nvSpPr>
          <p:cNvPr id="3" name="Obdĺžnik 2"/>
          <p:cNvSpPr/>
          <p:nvPr/>
        </p:nvSpPr>
        <p:spPr>
          <a:xfrm>
            <a:off x="4499992" y="268688"/>
            <a:ext cx="44044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sk-SK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5292080" y="404664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0" u="sng" dirty="0" smtClean="0">
                <a:latin typeface="Times New Roman" pitchFamily="18" charset="0"/>
                <a:cs typeface="Times New Roman" pitchFamily="18" charset="0"/>
              </a:rPr>
              <a:t>Sobota</a:t>
            </a:r>
            <a:r>
              <a:rPr lang="sk-SK" dirty="0" smtClean="0"/>
              <a:t>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543843" y="260648"/>
            <a:ext cx="87484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13:45 – 14:00 presun do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Medzeva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14:00 – 15:00 návšteva Medzevského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hámora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15:30 – 16:30 návšteva kinematografického múzea Rudolfa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Schustera</a:t>
            </a:r>
          </a:p>
          <a:p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16:30 – 17:00 presun späť na Ranč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17:00 – 18:30 večera na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ranči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18:30 – 19:00 presun do Kúpeľov Štós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19:00 – 21:00 návšteva vitálneho vodného sveta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21:00 – 21:30 presun späť na ranč</a:t>
            </a:r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539552" y="476672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683568" y="332656"/>
            <a:ext cx="86717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8:00 </a:t>
            </a: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– 9:00 raňajky na ranči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9:00 – 10:00 balenie a odchod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10:00 – 10:30 presun do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Jasova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10:30 – 11:30 návšteva Jasovskej jaskyne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11:30 – 12:00 presun k Turnianskemu hradu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12:00 – 13:00 obed v reštaurácií Pod </a:t>
            </a:r>
            <a:r>
              <a:rPr lang="sk-SK" sz="2000" dirty="0" smtClean="0">
                <a:latin typeface="Times New Roman" pitchFamily="18" charset="0"/>
                <a:cs typeface="Times New Roman" pitchFamily="18" charset="0"/>
              </a:rPr>
              <a:t>hradom</a:t>
            </a: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13:00 – 16:00 prechádzka jedinečnou Zádielskou dolinou </a:t>
            </a: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k-SK" sz="2000" dirty="0">
                <a:latin typeface="Times New Roman" pitchFamily="18" charset="0"/>
                <a:cs typeface="Times New Roman" pitchFamily="18" charset="0"/>
              </a:rPr>
              <a:t>16:00 – 17:00 presun do KE </a:t>
            </a:r>
          </a:p>
        </p:txBody>
      </p:sp>
      <p:sp>
        <p:nvSpPr>
          <p:cNvPr id="3" name="Obdĺžnik 2"/>
          <p:cNvSpPr/>
          <p:nvPr/>
        </p:nvSpPr>
        <p:spPr>
          <a:xfrm>
            <a:off x="6906889" y="1052736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sk-SK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5220072" y="620688"/>
            <a:ext cx="363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0" u="sng" dirty="0" smtClean="0">
                <a:latin typeface="Times New Roman" pitchFamily="18" charset="0"/>
                <a:cs typeface="Times New Roman" pitchFamily="18" charset="0"/>
              </a:rPr>
              <a:t>Nedeľa</a:t>
            </a:r>
            <a:r>
              <a:rPr lang="sk-SK" dirty="0" smtClean="0"/>
              <a:t>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755576" y="548680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1007529" y="188640"/>
            <a:ext cx="73588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7200" b="1" dirty="0" smtClean="0">
                <a:ln w="28575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B009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Celková kalkulácia </a:t>
            </a:r>
            <a:endParaRPr lang="sk-SK" sz="7200" b="1" cap="none" spc="0" dirty="0">
              <a:ln w="28575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B009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763047"/>
              </p:ext>
            </p:extLst>
          </p:nvPr>
        </p:nvGraphicFramePr>
        <p:xfrm>
          <a:off x="1259632" y="2060848"/>
          <a:ext cx="6536704" cy="2223465"/>
        </p:xfrm>
        <a:graphic>
          <a:graphicData uri="http://schemas.openxmlformats.org/drawingml/2006/table">
            <a:tbl>
              <a:tblPr firstRow="1" firstCol="1" bandRow="1"/>
              <a:tblGrid>
                <a:gridCol w="3655725"/>
                <a:gridCol w="2880979"/>
              </a:tblGrid>
              <a:tr h="444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Ubytovacie služby </a:t>
                      </a:r>
                      <a:endParaRPr lang="sk-SK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160 €/ 2 noci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Stravovacie služby 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 cene ubytovania</a:t>
                      </a:r>
                      <a:endParaRPr lang="sk-SK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Vstupy 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115 €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Doprava (vlastným autom)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20 €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Spolu: </a:t>
                      </a:r>
                      <a:endParaRPr lang="sk-SK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295 €</a:t>
                      </a:r>
                      <a:endParaRPr lang="sk-SK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BlokTextu 7"/>
          <p:cNvSpPr txBox="1"/>
          <p:nvPr/>
        </p:nvSpPr>
        <p:spPr>
          <a:xfrm>
            <a:off x="0" y="141277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Cena pre 2 dospelé osoby a 2 deti  do 15 rokov </a:t>
            </a:r>
            <a:endParaRPr lang="sk-SK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0" y="97579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6600" b="1" cap="none" spc="0" dirty="0" smtClean="0">
                <a:ln w="28575" cmpd="sng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solidFill>
                  <a:srgbClr val="0B009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Propagácia</a:t>
            </a:r>
            <a:endParaRPr lang="sk-SK" sz="6600" b="1" cap="none" spc="0" dirty="0">
              <a:ln w="28575" cmpd="sng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solidFill>
                <a:srgbClr val="0B009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0" y="1412776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 Materské školy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Základné školy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Webové stránky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Sociálne siete 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V čakárňach ambulancií detských lekárov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Výstavy CR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Detské podujatia </a:t>
            </a:r>
            <a:endParaRPr lang="sk-SK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3443472" cy="24293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9080"/>
            <a:ext cx="2520280" cy="24789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192" y="836712"/>
            <a:ext cx="200726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2160240" cy="336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179512" y="18864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u="sng" dirty="0" smtClean="0">
                <a:latin typeface="Times New Roman" pitchFamily="18" charset="0"/>
                <a:cs typeface="Times New Roman" pitchFamily="18" charset="0"/>
              </a:rPr>
              <a:t>Popis regiónu: </a:t>
            </a:r>
            <a:endParaRPr lang="sk-SK" sz="36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02" y="548680"/>
            <a:ext cx="7193903" cy="45418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19294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7200" b="1" cap="none" spc="0" dirty="0" smtClean="0">
                <a:ln w="28575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B009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Návrhy na zlepšenie </a:t>
            </a:r>
            <a:endParaRPr lang="sk-SK" sz="7200" b="1" cap="none" spc="0" dirty="0">
              <a:ln w="28575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B009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259632" y="1196752"/>
            <a:ext cx="662473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sk-SK" sz="3000" dirty="0" smtClean="0"/>
              <a:t> </a:t>
            </a:r>
            <a:r>
              <a:rPr lang="sk-SK" sz="2900" dirty="0" smtClean="0">
                <a:latin typeface="Times New Roman" pitchFamily="18" charset="0"/>
                <a:cs typeface="Times New Roman" pitchFamily="18" charset="0"/>
              </a:rPr>
              <a:t>Väčšia propagácia lokálnych atrakcií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900" dirty="0" smtClean="0">
                <a:latin typeface="Times New Roman" pitchFamily="18" charset="0"/>
                <a:cs typeface="Times New Roman" pitchFamily="18" charset="0"/>
              </a:rPr>
              <a:t>Vybudovanie nových ubytovacích a stravovacích zariadení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900" dirty="0" smtClean="0">
                <a:latin typeface="Times New Roman" pitchFamily="18" charset="0"/>
                <a:cs typeface="Times New Roman" pitchFamily="18" charset="0"/>
              </a:rPr>
              <a:t>Doplnkové služby (ihriská, športoviská,...)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900" dirty="0" smtClean="0">
                <a:latin typeface="Times New Roman" pitchFamily="18" charset="0"/>
                <a:cs typeface="Times New Roman" pitchFamily="18" charset="0"/>
              </a:rPr>
              <a:t>Podpora ľudových tradícii vo forme festivalov, jarmokov, tvorivých dielní,.... 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k-SK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900" dirty="0" smtClean="0">
                <a:latin typeface="Times New Roman" pitchFamily="18" charset="0"/>
                <a:cs typeface="Times New Roman" pitchFamily="18" charset="0"/>
              </a:rPr>
              <a:t>Vyriešiť situáciu s neprispôsobivými občanmi </a:t>
            </a:r>
            <a:endParaRPr lang="sk-SK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ĺžnik 1"/>
          <p:cNvSpPr/>
          <p:nvPr/>
        </p:nvSpPr>
        <p:spPr>
          <a:xfrm>
            <a:off x="-6131" y="4437112"/>
            <a:ext cx="9143999" cy="92333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31000">
                <a:schemeClr val="tx1">
                  <a:alpha val="0"/>
                  <a:lumMod val="73000"/>
                  <a:lumOff val="27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5400" b="0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Ďakujeme za pozornosť </a:t>
            </a:r>
            <a:r>
              <a:rPr lang="sk-SK" sz="5400" b="0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sk-SK" sz="5400" b="0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604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488832" cy="46149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563888" y="551723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Ranč </a:t>
            </a:r>
            <a:r>
              <a:rPr lang="sk-SK" sz="3600" dirty="0" err="1" smtClean="0">
                <a:latin typeface="Times New Roman" pitchFamily="18" charset="0"/>
                <a:cs typeface="Times New Roman" pitchFamily="18" charset="0"/>
              </a:rPr>
              <a:t>Šugov</a:t>
            </a:r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1403648" y="0"/>
            <a:ext cx="6194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5400" u="sng" dirty="0" smtClean="0">
                <a:latin typeface="Times New Roman" pitchFamily="18" charset="0"/>
                <a:cs typeface="Times New Roman" pitchFamily="18" charset="0"/>
              </a:rPr>
              <a:t>Čo môžete navštíviť: </a:t>
            </a:r>
            <a:endParaRPr lang="sk-SK" sz="5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49077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203848" y="544522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Jasovský rybník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320384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Jasovská skala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Výsledok vyhľadávania obrázkov pre dopyt jasovská ska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0"/>
            <a:ext cx="7488832" cy="517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136904" cy="5443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059832" y="55892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Turniansky hrad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3203848" y="558924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Čertova skala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Súvisiaci obráz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8388424" cy="53427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180307" cy="606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lokTextu 6"/>
          <p:cNvSpPr txBox="1"/>
          <p:nvPr/>
        </p:nvSpPr>
        <p:spPr>
          <a:xfrm>
            <a:off x="3563888" y="5877272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Kúpele Štós 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Výsledok vyh&amp;lcaron;adávania obrázkov pre dopyt ranch fence png"/>
          <p:cNvSpPr>
            <a:spLocks noChangeAspect="1" noChangeArrowheads="1"/>
          </p:cNvSpPr>
          <p:nvPr/>
        </p:nvSpPr>
        <p:spPr bwMode="auto">
          <a:xfrm>
            <a:off x="155575" y="-1782763"/>
            <a:ext cx="47625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6" y="4805586"/>
            <a:ext cx="2524241" cy="19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Súvisiaci obrá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38960"/>
            <a:ext cx="2232248" cy="259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/>
          <p:cNvSpPr txBox="1"/>
          <p:nvPr/>
        </p:nvSpPr>
        <p:spPr>
          <a:xfrm>
            <a:off x="323528" y="260648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endParaRPr lang="sk-SK" sz="2800" dirty="0">
              <a:latin typeface="Baskerville Old Face" pitchFamily="18" charset="0"/>
            </a:endParaRPr>
          </a:p>
          <a:p>
            <a:endParaRPr lang="sk-SK" sz="2800" dirty="0" smtClean="0">
              <a:latin typeface="Baskerville Old Face" pitchFamily="18" charset="0"/>
            </a:endParaRPr>
          </a:p>
          <a:p>
            <a:r>
              <a:rPr lang="sk-SK" sz="2800" dirty="0" smtClean="0">
                <a:latin typeface="Baskerville Old Face" pitchFamily="18" charset="0"/>
              </a:rPr>
              <a:t> </a:t>
            </a:r>
            <a:endParaRPr lang="sk-SK" sz="2800" dirty="0">
              <a:latin typeface="Baskerville Old Face" pitchFamily="18" charset="0"/>
            </a:endParaRPr>
          </a:p>
        </p:txBody>
      </p:sp>
      <p:sp>
        <p:nvSpPr>
          <p:cNvPr id="6" name="AutoShape 2" descr="Výsledok vyh&amp;lcaron;adávania obrázkov pre dopyt kúpele štós"/>
          <p:cNvSpPr>
            <a:spLocks noChangeAspect="1" noChangeArrowheads="1"/>
          </p:cNvSpPr>
          <p:nvPr/>
        </p:nvSpPr>
        <p:spPr bwMode="auto">
          <a:xfrm>
            <a:off x="63500" y="-136525"/>
            <a:ext cx="69913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7" name="AutoShape 4" descr="Výsledok vyh&amp;lcaron;adávania obrázkov pre dopyt kúpele štós"/>
          <p:cNvSpPr>
            <a:spLocks noChangeAspect="1" noChangeArrowheads="1"/>
          </p:cNvSpPr>
          <p:nvPr/>
        </p:nvSpPr>
        <p:spPr bwMode="auto">
          <a:xfrm>
            <a:off x="215900" y="15875"/>
            <a:ext cx="69913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1" name="BlokTextu 10"/>
          <p:cNvSpPr txBox="1"/>
          <p:nvPr/>
        </p:nvSpPr>
        <p:spPr>
          <a:xfrm>
            <a:off x="3131840" y="544522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Jasovská jaskyňa</a:t>
            </a:r>
            <a:endParaRPr lang="sk-SK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Výsledok vyhľadávania obrázkov pre dopyt jasovská jasky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0"/>
            <a:ext cx="7920880" cy="5272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62641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333</Words>
  <Application>Microsoft Office PowerPoint</Application>
  <PresentationFormat>Prezentácia na obrazovke (4:3)</PresentationFormat>
  <Paragraphs>299</Paragraphs>
  <Slides>21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2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OA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OA</dc:creator>
  <cp:lastModifiedBy>Sebesova Adriana</cp:lastModifiedBy>
  <cp:revision>29</cp:revision>
  <dcterms:created xsi:type="dcterms:W3CDTF">2017-05-12T06:22:24Z</dcterms:created>
  <dcterms:modified xsi:type="dcterms:W3CDTF">2017-05-16T06:51:57Z</dcterms:modified>
</cp:coreProperties>
</file>