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48" r:id="rId1"/>
    <p:sldMasterId id="2147483660" r:id="rId2"/>
  </p:sldMasterIdLst>
  <p:notesMasterIdLst>
    <p:notesMasterId r:id="rId19"/>
  </p:notesMasterIdLst>
  <p:sldIdLst>
    <p:sldId id="264" r:id="rId3"/>
    <p:sldId id="266" r:id="rId4"/>
    <p:sldId id="262" r:id="rId5"/>
    <p:sldId id="267" r:id="rId6"/>
    <p:sldId id="286" r:id="rId7"/>
    <p:sldId id="272" r:id="rId8"/>
    <p:sldId id="297" r:id="rId9"/>
    <p:sldId id="296" r:id="rId10"/>
    <p:sldId id="274" r:id="rId11"/>
    <p:sldId id="281" r:id="rId12"/>
    <p:sldId id="292" r:id="rId13"/>
    <p:sldId id="294" r:id="rId14"/>
    <p:sldId id="288" r:id="rId15"/>
    <p:sldId id="280" r:id="rId16"/>
    <p:sldId id="269" r:id="rId17"/>
    <p:sldId id="285" r:id="rId18"/>
  </p:sldIdLst>
  <p:sldSz cx="9144000" cy="6858000" type="screen4x3"/>
  <p:notesSz cx="6858000" cy="9144000"/>
  <p:defaultTextStyle>
    <a:defPPr>
      <a:defRPr lang="sk-S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redný štýl 2 - zvýrazneni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Stredný štýl 2 - zvýrazneni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47" autoAdjust="0"/>
    <p:restoredTop sz="94660"/>
  </p:normalViewPr>
  <p:slideViewPr>
    <p:cSldViewPr>
      <p:cViewPr varScale="1">
        <p:scale>
          <a:sx n="107" d="100"/>
          <a:sy n="107" d="100"/>
        </p:scale>
        <p:origin x="-1650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7" d="100"/>
          <a:sy n="87" d="100"/>
        </p:scale>
        <p:origin x="3840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5_3">
  <dgm:title val=""/>
  <dgm:desc val=""/>
  <dgm:catLst>
    <dgm:cat type="accent5" pri="11300"/>
  </dgm:catLst>
  <dgm:styleLbl name="node0">
    <dgm:fillClrLst meth="repeat">
      <a:schemeClr val="accent5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>
        <a:shade val="80000"/>
      </a:schemeClr>
      <a:schemeClr val="accent5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>
        <a:shade val="80000"/>
      </a:schemeClr>
      <a:schemeClr val="accent5">
        <a:tint val="70000"/>
      </a:schemeClr>
    </dgm:fillClrLst>
    <dgm:linClrLst>
      <a:schemeClr val="accent5">
        <a:shade val="80000"/>
      </a:schemeClr>
      <a:schemeClr val="accent5">
        <a:tint val="70000"/>
      </a:schemeClr>
    </dgm:linClrLst>
    <dgm:effectClrLst/>
    <dgm:txLinClrLst/>
    <dgm:txFillClrLst/>
    <dgm:txEffectClrLst/>
  </dgm:styleLbl>
  <dgm:styleLbl name="lnNode1">
    <dgm:fillClrLst>
      <a:schemeClr val="accent5">
        <a:shade val="80000"/>
      </a:schemeClr>
      <a:schemeClr val="accent5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shade val="80000"/>
        <a:alpha val="50000"/>
      </a:schemeClr>
      <a:schemeClr val="accent5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>
        <a:shade val="90000"/>
      </a:schemeClr>
      <a:schemeClr val="accent5">
        <a:tint val="70000"/>
      </a:schemeClr>
    </dgm:fillClrLst>
    <dgm:linClrLst>
      <a:schemeClr val="accent5">
        <a:shade val="90000"/>
      </a:schemeClr>
      <a:schemeClr val="accent5">
        <a:tint val="70000"/>
      </a:schemeClr>
    </dgm:linClrLst>
    <dgm:effectClrLst/>
    <dgm:txLinClrLst/>
    <dgm:txFillClrLst/>
    <dgm:txEffectClrLst/>
  </dgm:styleLbl>
  <dgm:styleLbl name="fgSibTrans2D1">
    <dgm:fillClrLst>
      <a:schemeClr val="accent5">
        <a:shade val="90000"/>
      </a:schemeClr>
      <a:schemeClr val="accent5">
        <a:tint val="70000"/>
      </a:schemeClr>
    </dgm:fillClrLst>
    <dgm:linClrLst>
      <a:schemeClr val="accent5">
        <a:shade val="90000"/>
      </a:schemeClr>
      <a:schemeClr val="accent5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>
        <a:shade val="90000"/>
      </a:schemeClr>
      <a:schemeClr val="accent5">
        <a:tint val="70000"/>
      </a:schemeClr>
    </dgm:fillClrLst>
    <dgm:linClrLst>
      <a:schemeClr val="accent5">
        <a:shade val="90000"/>
      </a:schemeClr>
      <a:schemeClr val="accent5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5">
        <a:shade val="90000"/>
      </a:schemeClr>
      <a:schemeClr val="accent5">
        <a:tint val="70000"/>
      </a:schemeClr>
    </dgm:fillClrLst>
    <dgm:linClrLst>
      <a:schemeClr val="accent5">
        <a:shade val="90000"/>
      </a:schemeClr>
      <a:schemeClr val="accent5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5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>
        <a:tint val="90000"/>
      </a:schemeClr>
    </dgm:fillClrLst>
    <dgm:linClrLst meth="repeat">
      <a:schemeClr val="accent5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5">
        <a:tint val="5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>
        <a:shade val="8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>
        <a:tint val="99000"/>
      </a:schemeClr>
    </dgm:fillClrLst>
    <dgm:linClrLst meth="repeat">
      <a:schemeClr val="accent5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>
        <a:tint val="80000"/>
      </a:schemeClr>
    </dgm:fillClrLst>
    <dgm:linClrLst meth="repeat">
      <a:schemeClr val="accent5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>
        <a:shade val="80000"/>
      </a:schemeClr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>
        <a:shade val="80000"/>
      </a:schemeClr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>
        <a:shade val="80000"/>
      </a:schemeClr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>
        <a:shade val="80000"/>
      </a:schemeClr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>
        <a:shade val="80000"/>
      </a:schemeClr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2486243-D7ED-4A02-A5BE-29CF0F98F6ED}" type="doc">
      <dgm:prSet loTypeId="urn:microsoft.com/office/officeart/2005/8/layout/process5" loCatId="process" qsTypeId="urn:microsoft.com/office/officeart/2005/8/quickstyle/simple3" qsCatId="simple" csTypeId="urn:microsoft.com/office/officeart/2005/8/colors/accent1_3" csCatId="accent1" phldr="1"/>
      <dgm:spPr/>
      <dgm:t>
        <a:bodyPr/>
        <a:lstStyle/>
        <a:p>
          <a:endParaRPr lang="en-US"/>
        </a:p>
      </dgm:t>
    </dgm:pt>
    <dgm:pt modelId="{7705E2E9-CE7A-4EFD-9B3D-4F4876A6437B}">
      <dgm:prSet/>
      <dgm:spPr>
        <a:solidFill>
          <a:schemeClr val="accent3">
            <a:lumMod val="60000"/>
            <a:lumOff val="40000"/>
          </a:schemeClr>
        </a:solidFill>
      </dgm:spPr>
      <dgm:t>
        <a:bodyPr/>
        <a:lstStyle/>
        <a:p>
          <a:r>
            <a:rPr lang="sk-SK" b="1"/>
            <a:t>Akčný plán:</a:t>
          </a:r>
          <a:endParaRPr lang="en-US"/>
        </a:p>
      </dgm:t>
    </dgm:pt>
    <dgm:pt modelId="{2757AEBC-1A33-4F90-B6BF-6F80592318CC}" type="parTrans" cxnId="{90732A9A-B3AC-4AAA-9E77-B270B0CADB68}">
      <dgm:prSet/>
      <dgm:spPr/>
      <dgm:t>
        <a:bodyPr/>
        <a:lstStyle/>
        <a:p>
          <a:endParaRPr lang="en-US"/>
        </a:p>
      </dgm:t>
    </dgm:pt>
    <dgm:pt modelId="{890C1554-C34B-48C2-AF82-3003F747F6BB}" type="sibTrans" cxnId="{90732A9A-B3AC-4AAA-9E77-B270B0CADB68}">
      <dgm:prSet/>
      <dgm:spPr/>
      <dgm:t>
        <a:bodyPr/>
        <a:lstStyle/>
        <a:p>
          <a:endParaRPr lang="en-US"/>
        </a:p>
      </dgm:t>
    </dgm:pt>
    <dgm:pt modelId="{D2C049E5-F15A-4D11-8142-69B3CCB93B66}">
      <dgm:prSet/>
      <dgm:spPr>
        <a:solidFill>
          <a:schemeClr val="accent3">
            <a:lumMod val="60000"/>
            <a:lumOff val="40000"/>
          </a:schemeClr>
        </a:solidFill>
      </dgm:spPr>
      <dgm:t>
        <a:bodyPr/>
        <a:lstStyle/>
        <a:p>
          <a:r>
            <a:rPr lang="sk-SK" dirty="0"/>
            <a:t>je </a:t>
          </a:r>
          <a:r>
            <a:rPr lang="sk-SK" b="1" dirty="0"/>
            <a:t>vládou SR schválený záväzný dokument </a:t>
          </a:r>
          <a:endParaRPr lang="en-US" dirty="0"/>
        </a:p>
      </dgm:t>
    </dgm:pt>
    <dgm:pt modelId="{B2B9EEE8-0978-458D-95E0-73343BF852AE}" type="parTrans" cxnId="{16753893-9CE4-40DC-88BF-5E7DA54CD211}">
      <dgm:prSet/>
      <dgm:spPr/>
      <dgm:t>
        <a:bodyPr/>
        <a:lstStyle/>
        <a:p>
          <a:endParaRPr lang="en-US"/>
        </a:p>
      </dgm:t>
    </dgm:pt>
    <dgm:pt modelId="{2C2EF220-D0E6-4F61-8EE5-460DC6563B41}" type="sibTrans" cxnId="{16753893-9CE4-40DC-88BF-5E7DA54CD211}">
      <dgm:prSet/>
      <dgm:spPr/>
      <dgm:t>
        <a:bodyPr/>
        <a:lstStyle/>
        <a:p>
          <a:endParaRPr lang="en-US"/>
        </a:p>
      </dgm:t>
    </dgm:pt>
    <dgm:pt modelId="{32A35629-0A82-400A-BC2E-CF766B6D5252}">
      <dgm:prSet/>
      <dgm:spPr>
        <a:solidFill>
          <a:schemeClr val="accent3">
            <a:lumMod val="60000"/>
            <a:lumOff val="40000"/>
          </a:schemeClr>
        </a:solidFill>
      </dgm:spPr>
      <dgm:t>
        <a:bodyPr/>
        <a:lstStyle/>
        <a:p>
          <a:r>
            <a:rPr lang="sk-SK" dirty="0"/>
            <a:t>zameraný na </a:t>
          </a:r>
          <a:r>
            <a:rPr lang="sk-SK" b="1" dirty="0"/>
            <a:t>odstraňovanie zaostávania NRO</a:t>
          </a:r>
          <a:r>
            <a:rPr lang="sk-SK" dirty="0"/>
            <a:t> </a:t>
          </a:r>
          <a:endParaRPr lang="en-US" dirty="0"/>
        </a:p>
      </dgm:t>
    </dgm:pt>
    <dgm:pt modelId="{90BAC2B6-FED6-422A-8DD7-9481F858F14B}" type="parTrans" cxnId="{51C0EDD0-83C5-4E4F-8C6F-5C733FAA76A7}">
      <dgm:prSet/>
      <dgm:spPr/>
      <dgm:t>
        <a:bodyPr/>
        <a:lstStyle/>
        <a:p>
          <a:endParaRPr lang="en-US"/>
        </a:p>
      </dgm:t>
    </dgm:pt>
    <dgm:pt modelId="{40715117-7C7B-454D-B16C-86778F9D4E16}" type="sibTrans" cxnId="{51C0EDD0-83C5-4E4F-8C6F-5C733FAA76A7}">
      <dgm:prSet/>
      <dgm:spPr/>
      <dgm:t>
        <a:bodyPr/>
        <a:lstStyle/>
        <a:p>
          <a:endParaRPr lang="en-US"/>
        </a:p>
      </dgm:t>
    </dgm:pt>
    <dgm:pt modelId="{8A58FBB1-1C6A-4C27-9358-F137335E5890}">
      <dgm:prSet/>
      <dgm:spPr>
        <a:solidFill>
          <a:schemeClr val="accent3">
            <a:lumMod val="60000"/>
            <a:lumOff val="40000"/>
          </a:schemeClr>
        </a:solidFill>
      </dgm:spPr>
      <dgm:t>
        <a:bodyPr/>
        <a:lstStyle/>
        <a:p>
          <a:r>
            <a:rPr lang="sk-SK" dirty="0"/>
            <a:t>vychádza zo základných dokumentov podpory regionálneho rozvoja, ďalších dokumentov a odporúčaní rady;</a:t>
          </a:r>
          <a:endParaRPr lang="en-US" dirty="0"/>
        </a:p>
      </dgm:t>
    </dgm:pt>
    <dgm:pt modelId="{B58AAE2B-E52D-40CC-9A7F-C688013B81CF}" type="parTrans" cxnId="{51E778DB-E118-4285-9565-59334D0E78E7}">
      <dgm:prSet/>
      <dgm:spPr/>
      <dgm:t>
        <a:bodyPr/>
        <a:lstStyle/>
        <a:p>
          <a:endParaRPr lang="en-US"/>
        </a:p>
      </dgm:t>
    </dgm:pt>
    <dgm:pt modelId="{3C71B4FE-A3F4-471A-B3A0-8A525B21A81D}" type="sibTrans" cxnId="{51E778DB-E118-4285-9565-59334D0E78E7}">
      <dgm:prSet/>
      <dgm:spPr/>
      <dgm:t>
        <a:bodyPr/>
        <a:lstStyle/>
        <a:p>
          <a:endParaRPr lang="en-US"/>
        </a:p>
      </dgm:t>
    </dgm:pt>
    <dgm:pt modelId="{94689B6B-348E-41D4-9BC1-603452F226BE}">
      <dgm:prSet/>
      <dgm:spPr>
        <a:solidFill>
          <a:schemeClr val="accent3">
            <a:lumMod val="60000"/>
            <a:lumOff val="40000"/>
          </a:schemeClr>
        </a:solidFill>
      </dgm:spPr>
      <dgm:t>
        <a:bodyPr/>
        <a:lstStyle/>
        <a:p>
          <a:r>
            <a:rPr lang="sk-SK" dirty="0"/>
            <a:t>vypracováva sa spravidla na obdobie </a:t>
          </a:r>
          <a:r>
            <a:rPr lang="sk-SK" b="1" dirty="0"/>
            <a:t>5 rokov</a:t>
          </a:r>
          <a:r>
            <a:rPr lang="sk-SK" dirty="0"/>
            <a:t>;</a:t>
          </a:r>
          <a:endParaRPr lang="en-US" dirty="0"/>
        </a:p>
      </dgm:t>
    </dgm:pt>
    <dgm:pt modelId="{B608EDB2-4CF1-47C5-8E73-2FF526E205EB}" type="parTrans" cxnId="{4CC94F76-3510-4850-85CA-5D6861F434AD}">
      <dgm:prSet/>
      <dgm:spPr/>
      <dgm:t>
        <a:bodyPr/>
        <a:lstStyle/>
        <a:p>
          <a:endParaRPr lang="en-US"/>
        </a:p>
      </dgm:t>
    </dgm:pt>
    <dgm:pt modelId="{21A17909-EC50-44B0-B70F-F27CD295BE58}" type="sibTrans" cxnId="{4CC94F76-3510-4850-85CA-5D6861F434AD}">
      <dgm:prSet/>
      <dgm:spPr/>
      <dgm:t>
        <a:bodyPr/>
        <a:lstStyle/>
        <a:p>
          <a:endParaRPr lang="en-US"/>
        </a:p>
      </dgm:t>
    </dgm:pt>
    <dgm:pt modelId="{8261455B-2C51-4855-BCA1-A0D970839ECC}">
      <dgm:prSet/>
      <dgm:spPr>
        <a:solidFill>
          <a:schemeClr val="accent3">
            <a:lumMod val="60000"/>
            <a:lumOff val="40000"/>
          </a:schemeClr>
        </a:solidFill>
      </dgm:spPr>
      <dgm:t>
        <a:bodyPr/>
        <a:lstStyle/>
        <a:p>
          <a:r>
            <a:rPr lang="sk-SK" b="1" dirty="0"/>
            <a:t>Príležitosti vyplývajúce              z akčného plánu: </a:t>
          </a:r>
          <a:endParaRPr lang="en-US" dirty="0"/>
        </a:p>
      </dgm:t>
    </dgm:pt>
    <dgm:pt modelId="{6B2695FD-9583-4E2A-9FB8-D806D8FE01A6}" type="parTrans" cxnId="{73069841-3D1C-4608-AC28-62C8E482E0EC}">
      <dgm:prSet/>
      <dgm:spPr/>
      <dgm:t>
        <a:bodyPr/>
        <a:lstStyle/>
        <a:p>
          <a:endParaRPr lang="en-US"/>
        </a:p>
      </dgm:t>
    </dgm:pt>
    <dgm:pt modelId="{05FA10C0-74EA-4E83-A349-B9BE96BF10F4}" type="sibTrans" cxnId="{73069841-3D1C-4608-AC28-62C8E482E0EC}">
      <dgm:prSet/>
      <dgm:spPr/>
      <dgm:t>
        <a:bodyPr/>
        <a:lstStyle/>
        <a:p>
          <a:endParaRPr lang="en-US"/>
        </a:p>
      </dgm:t>
    </dgm:pt>
    <dgm:pt modelId="{05CDF5D9-7285-4A1A-A9FD-87AF206088BB}">
      <dgm:prSet/>
      <dgm:spPr>
        <a:solidFill>
          <a:schemeClr val="accent3">
            <a:lumMod val="60000"/>
            <a:lumOff val="40000"/>
          </a:schemeClr>
        </a:solidFill>
      </dgm:spPr>
      <dgm:t>
        <a:bodyPr/>
        <a:lstStyle/>
        <a:p>
          <a:r>
            <a:rPr lang="sk-SK" dirty="0"/>
            <a:t>možnosť uchádzať sa                           o regionálny príspevok           na opatrenia v </a:t>
          </a:r>
          <a:r>
            <a:rPr lang="sk-SK" dirty="0" smtClean="0"/>
            <a:t>AP okresu Košice - okolie   </a:t>
          </a:r>
        </a:p>
        <a:p>
          <a:r>
            <a:rPr lang="sk-SK" dirty="0" smtClean="0"/>
            <a:t>Výška </a:t>
          </a:r>
          <a:r>
            <a:rPr lang="sk-SK" dirty="0" err="1" smtClean="0"/>
            <a:t>regionálného</a:t>
          </a:r>
          <a:r>
            <a:rPr lang="sk-SK" dirty="0" smtClean="0"/>
            <a:t> príspevku na rok je  925.000 EUR</a:t>
          </a:r>
          <a:endParaRPr lang="en-US" dirty="0"/>
        </a:p>
      </dgm:t>
    </dgm:pt>
    <dgm:pt modelId="{761509BB-2D0C-40E8-8DF1-E167C1942798}" type="parTrans" cxnId="{CF00183D-88D7-4765-9A4B-F1A395663652}">
      <dgm:prSet/>
      <dgm:spPr/>
      <dgm:t>
        <a:bodyPr/>
        <a:lstStyle/>
        <a:p>
          <a:endParaRPr lang="en-US"/>
        </a:p>
      </dgm:t>
    </dgm:pt>
    <dgm:pt modelId="{842CF2B7-F328-45FD-B5F9-1AE0A3A3F8E7}" type="sibTrans" cxnId="{CF00183D-88D7-4765-9A4B-F1A395663652}">
      <dgm:prSet/>
      <dgm:spPr/>
      <dgm:t>
        <a:bodyPr/>
        <a:lstStyle/>
        <a:p>
          <a:endParaRPr lang="en-US"/>
        </a:p>
      </dgm:t>
    </dgm:pt>
    <dgm:pt modelId="{75E6E924-60CB-4B03-8C0A-7850D19AFF25}">
      <dgm:prSet/>
      <dgm:spPr>
        <a:solidFill>
          <a:schemeClr val="accent3">
            <a:lumMod val="60000"/>
            <a:lumOff val="40000"/>
          </a:schemeClr>
        </a:solidFill>
      </dgm:spPr>
      <dgm:t>
        <a:bodyPr/>
        <a:lstStyle/>
        <a:p>
          <a:r>
            <a:rPr lang="sk-SK" dirty="0"/>
            <a:t>a ďalšie možnosti, ktoré štát vytvoril pre dynamický rozvoj NRO (špeciálne výzvy rezortov na NFP z EŠIF, zvýhodnenie NRO pri čerpaní regionálnej investičnej pomoci a pod.) </a:t>
          </a:r>
          <a:endParaRPr lang="en-US" dirty="0"/>
        </a:p>
      </dgm:t>
    </dgm:pt>
    <dgm:pt modelId="{8F3CBE7A-4215-4CF6-91F3-3B3C7F3CB76B}" type="parTrans" cxnId="{D7355EC7-6298-4243-9CE5-7A390A615FB7}">
      <dgm:prSet/>
      <dgm:spPr/>
      <dgm:t>
        <a:bodyPr/>
        <a:lstStyle/>
        <a:p>
          <a:endParaRPr lang="en-US"/>
        </a:p>
      </dgm:t>
    </dgm:pt>
    <dgm:pt modelId="{7BAE5280-8A88-4315-A23D-03A4CF2708B5}" type="sibTrans" cxnId="{D7355EC7-6298-4243-9CE5-7A390A615FB7}">
      <dgm:prSet/>
      <dgm:spPr/>
      <dgm:t>
        <a:bodyPr/>
        <a:lstStyle/>
        <a:p>
          <a:endParaRPr lang="en-US"/>
        </a:p>
      </dgm:t>
    </dgm:pt>
    <dgm:pt modelId="{614D001A-9BAB-44E7-B1EB-442ACE780E9A}" type="pres">
      <dgm:prSet presAssocID="{E2486243-D7ED-4A02-A5BE-29CF0F98F6ED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EE34CCB9-2177-4CD7-A0DF-6EAB1B334A9F}" type="pres">
      <dgm:prSet presAssocID="{7705E2E9-CE7A-4EFD-9B3D-4F4876A6437B}" presName="node" presStyleLbl="node1" presStyleIdx="0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4FB1FE9-F9F1-4B38-91A4-73F928774B2E}" type="pres">
      <dgm:prSet presAssocID="{890C1554-C34B-48C2-AF82-3003F747F6BB}" presName="sibTrans" presStyleLbl="sibTrans2D1" presStyleIdx="0" presStyleCnt="7"/>
      <dgm:spPr/>
      <dgm:t>
        <a:bodyPr/>
        <a:lstStyle/>
        <a:p>
          <a:endParaRPr lang="en-US"/>
        </a:p>
      </dgm:t>
    </dgm:pt>
    <dgm:pt modelId="{F30596F4-F9D3-445A-BE9B-1A646DCBB732}" type="pres">
      <dgm:prSet presAssocID="{890C1554-C34B-48C2-AF82-3003F747F6BB}" presName="connectorText" presStyleLbl="sibTrans2D1" presStyleIdx="0" presStyleCnt="7"/>
      <dgm:spPr/>
      <dgm:t>
        <a:bodyPr/>
        <a:lstStyle/>
        <a:p>
          <a:endParaRPr lang="en-US"/>
        </a:p>
      </dgm:t>
    </dgm:pt>
    <dgm:pt modelId="{BB7369D2-7007-4ACC-8D27-CB3344E32765}" type="pres">
      <dgm:prSet presAssocID="{D2C049E5-F15A-4D11-8142-69B3CCB93B66}" presName="node" presStyleLbl="node1" presStyleIdx="1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FC10F1A-3386-4578-A046-9C6C4080435E}" type="pres">
      <dgm:prSet presAssocID="{2C2EF220-D0E6-4F61-8EE5-460DC6563B41}" presName="sibTrans" presStyleLbl="sibTrans2D1" presStyleIdx="1" presStyleCnt="7"/>
      <dgm:spPr/>
      <dgm:t>
        <a:bodyPr/>
        <a:lstStyle/>
        <a:p>
          <a:endParaRPr lang="en-US"/>
        </a:p>
      </dgm:t>
    </dgm:pt>
    <dgm:pt modelId="{6B6BF151-0E92-4594-B61F-7B471C50F014}" type="pres">
      <dgm:prSet presAssocID="{2C2EF220-D0E6-4F61-8EE5-460DC6563B41}" presName="connectorText" presStyleLbl="sibTrans2D1" presStyleIdx="1" presStyleCnt="7"/>
      <dgm:spPr/>
      <dgm:t>
        <a:bodyPr/>
        <a:lstStyle/>
        <a:p>
          <a:endParaRPr lang="en-US"/>
        </a:p>
      </dgm:t>
    </dgm:pt>
    <dgm:pt modelId="{69CE30A1-555C-4592-B649-00E5BC5DD65A}" type="pres">
      <dgm:prSet presAssocID="{32A35629-0A82-400A-BC2E-CF766B6D5252}" presName="node" presStyleLbl="node1" presStyleIdx="2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6D5AD61-6A1E-45E2-A81C-EE584D04DC2C}" type="pres">
      <dgm:prSet presAssocID="{40715117-7C7B-454D-B16C-86778F9D4E16}" presName="sibTrans" presStyleLbl="sibTrans2D1" presStyleIdx="2" presStyleCnt="7"/>
      <dgm:spPr/>
      <dgm:t>
        <a:bodyPr/>
        <a:lstStyle/>
        <a:p>
          <a:endParaRPr lang="en-US"/>
        </a:p>
      </dgm:t>
    </dgm:pt>
    <dgm:pt modelId="{AB200222-13A6-45B2-92C6-67EEE4F15BA8}" type="pres">
      <dgm:prSet presAssocID="{40715117-7C7B-454D-B16C-86778F9D4E16}" presName="connectorText" presStyleLbl="sibTrans2D1" presStyleIdx="2" presStyleCnt="7"/>
      <dgm:spPr/>
      <dgm:t>
        <a:bodyPr/>
        <a:lstStyle/>
        <a:p>
          <a:endParaRPr lang="en-US"/>
        </a:p>
      </dgm:t>
    </dgm:pt>
    <dgm:pt modelId="{38B888C7-34C0-467A-8518-7DE3428574F5}" type="pres">
      <dgm:prSet presAssocID="{8A58FBB1-1C6A-4C27-9358-F137335E5890}" presName="node" presStyleLbl="node1" presStyleIdx="3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31DA567-AEEC-436E-8FB0-CFA7BA5642BD}" type="pres">
      <dgm:prSet presAssocID="{3C71B4FE-A3F4-471A-B3A0-8A525B21A81D}" presName="sibTrans" presStyleLbl="sibTrans2D1" presStyleIdx="3" presStyleCnt="7"/>
      <dgm:spPr/>
      <dgm:t>
        <a:bodyPr/>
        <a:lstStyle/>
        <a:p>
          <a:endParaRPr lang="en-US"/>
        </a:p>
      </dgm:t>
    </dgm:pt>
    <dgm:pt modelId="{4FD8E268-FAA0-4547-ADD6-5E4C25E751CA}" type="pres">
      <dgm:prSet presAssocID="{3C71B4FE-A3F4-471A-B3A0-8A525B21A81D}" presName="connectorText" presStyleLbl="sibTrans2D1" presStyleIdx="3" presStyleCnt="7"/>
      <dgm:spPr/>
      <dgm:t>
        <a:bodyPr/>
        <a:lstStyle/>
        <a:p>
          <a:endParaRPr lang="en-US"/>
        </a:p>
      </dgm:t>
    </dgm:pt>
    <dgm:pt modelId="{E52C9C92-9A91-4763-BAA3-967FDBF88C51}" type="pres">
      <dgm:prSet presAssocID="{94689B6B-348E-41D4-9BC1-603452F226BE}" presName="node" presStyleLbl="node1" presStyleIdx="4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4FAEF6A-55A1-4E0A-A425-961B4DF76398}" type="pres">
      <dgm:prSet presAssocID="{21A17909-EC50-44B0-B70F-F27CD295BE58}" presName="sibTrans" presStyleLbl="sibTrans2D1" presStyleIdx="4" presStyleCnt="7"/>
      <dgm:spPr/>
      <dgm:t>
        <a:bodyPr/>
        <a:lstStyle/>
        <a:p>
          <a:endParaRPr lang="en-US"/>
        </a:p>
      </dgm:t>
    </dgm:pt>
    <dgm:pt modelId="{50B97D42-1329-49DA-B941-3B08D1485626}" type="pres">
      <dgm:prSet presAssocID="{21A17909-EC50-44B0-B70F-F27CD295BE58}" presName="connectorText" presStyleLbl="sibTrans2D1" presStyleIdx="4" presStyleCnt="7"/>
      <dgm:spPr/>
      <dgm:t>
        <a:bodyPr/>
        <a:lstStyle/>
        <a:p>
          <a:endParaRPr lang="en-US"/>
        </a:p>
      </dgm:t>
    </dgm:pt>
    <dgm:pt modelId="{7B0E09EC-2DE0-4315-8978-A941DCE12445}" type="pres">
      <dgm:prSet presAssocID="{8261455B-2C51-4855-BCA1-A0D970839ECC}" presName="node" presStyleLbl="node1" presStyleIdx="5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033FAF7-1092-4B7C-BA56-24F2F7C1E5F6}" type="pres">
      <dgm:prSet presAssocID="{05FA10C0-74EA-4E83-A349-B9BE96BF10F4}" presName="sibTrans" presStyleLbl="sibTrans2D1" presStyleIdx="5" presStyleCnt="7"/>
      <dgm:spPr/>
      <dgm:t>
        <a:bodyPr/>
        <a:lstStyle/>
        <a:p>
          <a:endParaRPr lang="en-US"/>
        </a:p>
      </dgm:t>
    </dgm:pt>
    <dgm:pt modelId="{06B2548B-AC67-4147-86F7-920B917920FB}" type="pres">
      <dgm:prSet presAssocID="{05FA10C0-74EA-4E83-A349-B9BE96BF10F4}" presName="connectorText" presStyleLbl="sibTrans2D1" presStyleIdx="5" presStyleCnt="7"/>
      <dgm:spPr/>
      <dgm:t>
        <a:bodyPr/>
        <a:lstStyle/>
        <a:p>
          <a:endParaRPr lang="en-US"/>
        </a:p>
      </dgm:t>
    </dgm:pt>
    <dgm:pt modelId="{3A00972C-DC1E-45E1-AAD6-33BB62E0074D}" type="pres">
      <dgm:prSet presAssocID="{05CDF5D9-7285-4A1A-A9FD-87AF206088BB}" presName="node" presStyleLbl="node1" presStyleIdx="6" presStyleCnt="8" custLinFactNeighborX="-3873" custLinFactNeighborY="240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365A239-7524-438F-B66F-B42E54BA674C}" type="pres">
      <dgm:prSet presAssocID="{842CF2B7-F328-45FD-B5F9-1AE0A3A3F8E7}" presName="sibTrans" presStyleLbl="sibTrans2D1" presStyleIdx="6" presStyleCnt="7"/>
      <dgm:spPr/>
      <dgm:t>
        <a:bodyPr/>
        <a:lstStyle/>
        <a:p>
          <a:endParaRPr lang="en-US"/>
        </a:p>
      </dgm:t>
    </dgm:pt>
    <dgm:pt modelId="{DC39FB22-2111-4B18-A0BB-950C5201B200}" type="pres">
      <dgm:prSet presAssocID="{842CF2B7-F328-45FD-B5F9-1AE0A3A3F8E7}" presName="connectorText" presStyleLbl="sibTrans2D1" presStyleIdx="6" presStyleCnt="7"/>
      <dgm:spPr/>
      <dgm:t>
        <a:bodyPr/>
        <a:lstStyle/>
        <a:p>
          <a:endParaRPr lang="en-US"/>
        </a:p>
      </dgm:t>
    </dgm:pt>
    <dgm:pt modelId="{B31DDADA-8373-49FD-B166-B18951219CA8}" type="pres">
      <dgm:prSet presAssocID="{75E6E924-60CB-4B03-8C0A-7850D19AFF25}" presName="node" presStyleLbl="node1" presStyleIdx="7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BE6A07DD-139F-4B3F-BBB7-6A86232B623D}" type="presOf" srcId="{890C1554-C34B-48C2-AF82-3003F747F6BB}" destId="{F30596F4-F9D3-445A-BE9B-1A646DCBB732}" srcOrd="1" destOrd="0" presId="urn:microsoft.com/office/officeart/2005/8/layout/process5"/>
    <dgm:cxn modelId="{51E63A02-0B87-42E7-9837-C34BB8188017}" type="presOf" srcId="{7705E2E9-CE7A-4EFD-9B3D-4F4876A6437B}" destId="{EE34CCB9-2177-4CD7-A0DF-6EAB1B334A9F}" srcOrd="0" destOrd="0" presId="urn:microsoft.com/office/officeart/2005/8/layout/process5"/>
    <dgm:cxn modelId="{6A57F401-5ABC-4FF2-B468-DCC6E36B3637}" type="presOf" srcId="{2C2EF220-D0E6-4F61-8EE5-460DC6563B41}" destId="{EFC10F1A-3386-4578-A046-9C6C4080435E}" srcOrd="0" destOrd="0" presId="urn:microsoft.com/office/officeart/2005/8/layout/process5"/>
    <dgm:cxn modelId="{D3F9EC9F-E244-49E9-A73F-9CB65BCDC1FE}" type="presOf" srcId="{D2C049E5-F15A-4D11-8142-69B3CCB93B66}" destId="{BB7369D2-7007-4ACC-8D27-CB3344E32765}" srcOrd="0" destOrd="0" presId="urn:microsoft.com/office/officeart/2005/8/layout/process5"/>
    <dgm:cxn modelId="{4CC94F76-3510-4850-85CA-5D6861F434AD}" srcId="{E2486243-D7ED-4A02-A5BE-29CF0F98F6ED}" destId="{94689B6B-348E-41D4-9BC1-603452F226BE}" srcOrd="4" destOrd="0" parTransId="{B608EDB2-4CF1-47C5-8E73-2FF526E205EB}" sibTransId="{21A17909-EC50-44B0-B70F-F27CD295BE58}"/>
    <dgm:cxn modelId="{90732A9A-B3AC-4AAA-9E77-B270B0CADB68}" srcId="{E2486243-D7ED-4A02-A5BE-29CF0F98F6ED}" destId="{7705E2E9-CE7A-4EFD-9B3D-4F4876A6437B}" srcOrd="0" destOrd="0" parTransId="{2757AEBC-1A33-4F90-B6BF-6F80592318CC}" sibTransId="{890C1554-C34B-48C2-AF82-3003F747F6BB}"/>
    <dgm:cxn modelId="{6A44F93D-482C-4B7C-8327-05942C07C729}" type="presOf" srcId="{842CF2B7-F328-45FD-B5F9-1AE0A3A3F8E7}" destId="{DC39FB22-2111-4B18-A0BB-950C5201B200}" srcOrd="1" destOrd="0" presId="urn:microsoft.com/office/officeart/2005/8/layout/process5"/>
    <dgm:cxn modelId="{73069841-3D1C-4608-AC28-62C8E482E0EC}" srcId="{E2486243-D7ED-4A02-A5BE-29CF0F98F6ED}" destId="{8261455B-2C51-4855-BCA1-A0D970839ECC}" srcOrd="5" destOrd="0" parTransId="{6B2695FD-9583-4E2A-9FB8-D806D8FE01A6}" sibTransId="{05FA10C0-74EA-4E83-A349-B9BE96BF10F4}"/>
    <dgm:cxn modelId="{1721DE6E-AA1A-4113-9327-262B67599391}" type="presOf" srcId="{21A17909-EC50-44B0-B70F-F27CD295BE58}" destId="{54FAEF6A-55A1-4E0A-A425-961B4DF76398}" srcOrd="0" destOrd="0" presId="urn:microsoft.com/office/officeart/2005/8/layout/process5"/>
    <dgm:cxn modelId="{EF0E3EC8-E35F-4B54-B375-EAFE291B2C2A}" type="presOf" srcId="{05CDF5D9-7285-4A1A-A9FD-87AF206088BB}" destId="{3A00972C-DC1E-45E1-AAD6-33BB62E0074D}" srcOrd="0" destOrd="0" presId="urn:microsoft.com/office/officeart/2005/8/layout/process5"/>
    <dgm:cxn modelId="{BAD50B73-5FCD-4672-9391-EA82EA8365C2}" type="presOf" srcId="{32A35629-0A82-400A-BC2E-CF766B6D5252}" destId="{69CE30A1-555C-4592-B649-00E5BC5DD65A}" srcOrd="0" destOrd="0" presId="urn:microsoft.com/office/officeart/2005/8/layout/process5"/>
    <dgm:cxn modelId="{90C45EAF-BB0D-40B1-82DA-0F1C2708E0E4}" type="presOf" srcId="{3C71B4FE-A3F4-471A-B3A0-8A525B21A81D}" destId="{4FD8E268-FAA0-4547-ADD6-5E4C25E751CA}" srcOrd="1" destOrd="0" presId="urn:microsoft.com/office/officeart/2005/8/layout/process5"/>
    <dgm:cxn modelId="{D486CBFA-F945-4B4C-BEEE-1CE27FD62FAC}" type="presOf" srcId="{05FA10C0-74EA-4E83-A349-B9BE96BF10F4}" destId="{06B2548B-AC67-4147-86F7-920B917920FB}" srcOrd="1" destOrd="0" presId="urn:microsoft.com/office/officeart/2005/8/layout/process5"/>
    <dgm:cxn modelId="{416E26FD-2DC0-42F0-B0EA-50201E8A1079}" type="presOf" srcId="{2C2EF220-D0E6-4F61-8EE5-460DC6563B41}" destId="{6B6BF151-0E92-4594-B61F-7B471C50F014}" srcOrd="1" destOrd="0" presId="urn:microsoft.com/office/officeart/2005/8/layout/process5"/>
    <dgm:cxn modelId="{4DAAD43F-DF12-4008-9C86-AFFD653933C0}" type="presOf" srcId="{3C71B4FE-A3F4-471A-B3A0-8A525B21A81D}" destId="{831DA567-AEEC-436E-8FB0-CFA7BA5642BD}" srcOrd="0" destOrd="0" presId="urn:microsoft.com/office/officeart/2005/8/layout/process5"/>
    <dgm:cxn modelId="{A350EADE-9955-43C7-A56C-08B1142E9157}" type="presOf" srcId="{21A17909-EC50-44B0-B70F-F27CD295BE58}" destId="{50B97D42-1329-49DA-B941-3B08D1485626}" srcOrd="1" destOrd="0" presId="urn:microsoft.com/office/officeart/2005/8/layout/process5"/>
    <dgm:cxn modelId="{2AF72791-2BAD-4CB0-84B5-B20DCCDB4587}" type="presOf" srcId="{40715117-7C7B-454D-B16C-86778F9D4E16}" destId="{B6D5AD61-6A1E-45E2-A81C-EE584D04DC2C}" srcOrd="0" destOrd="0" presId="urn:microsoft.com/office/officeart/2005/8/layout/process5"/>
    <dgm:cxn modelId="{A7D33D51-85A8-4430-910E-5FE449D13FCC}" type="presOf" srcId="{8261455B-2C51-4855-BCA1-A0D970839ECC}" destId="{7B0E09EC-2DE0-4315-8978-A941DCE12445}" srcOrd="0" destOrd="0" presId="urn:microsoft.com/office/officeart/2005/8/layout/process5"/>
    <dgm:cxn modelId="{8FF85884-79A7-4065-B254-03CD3E090B91}" type="presOf" srcId="{05FA10C0-74EA-4E83-A349-B9BE96BF10F4}" destId="{6033FAF7-1092-4B7C-BA56-24F2F7C1E5F6}" srcOrd="0" destOrd="0" presId="urn:microsoft.com/office/officeart/2005/8/layout/process5"/>
    <dgm:cxn modelId="{CF00183D-88D7-4765-9A4B-F1A395663652}" srcId="{E2486243-D7ED-4A02-A5BE-29CF0F98F6ED}" destId="{05CDF5D9-7285-4A1A-A9FD-87AF206088BB}" srcOrd="6" destOrd="0" parTransId="{761509BB-2D0C-40E8-8DF1-E167C1942798}" sibTransId="{842CF2B7-F328-45FD-B5F9-1AE0A3A3F8E7}"/>
    <dgm:cxn modelId="{45C83382-3839-4B74-AAAE-09BBABE5A4EA}" type="presOf" srcId="{E2486243-D7ED-4A02-A5BE-29CF0F98F6ED}" destId="{614D001A-9BAB-44E7-B1EB-442ACE780E9A}" srcOrd="0" destOrd="0" presId="urn:microsoft.com/office/officeart/2005/8/layout/process5"/>
    <dgm:cxn modelId="{E2EDEBFF-B2DF-4CC6-83A8-16F6D449D8E2}" type="presOf" srcId="{94689B6B-348E-41D4-9BC1-603452F226BE}" destId="{E52C9C92-9A91-4763-BAA3-967FDBF88C51}" srcOrd="0" destOrd="0" presId="urn:microsoft.com/office/officeart/2005/8/layout/process5"/>
    <dgm:cxn modelId="{0402692D-67F8-4305-9190-ABD14F9C32DF}" type="presOf" srcId="{842CF2B7-F328-45FD-B5F9-1AE0A3A3F8E7}" destId="{F365A239-7524-438F-B66F-B42E54BA674C}" srcOrd="0" destOrd="0" presId="urn:microsoft.com/office/officeart/2005/8/layout/process5"/>
    <dgm:cxn modelId="{D7355EC7-6298-4243-9CE5-7A390A615FB7}" srcId="{E2486243-D7ED-4A02-A5BE-29CF0F98F6ED}" destId="{75E6E924-60CB-4B03-8C0A-7850D19AFF25}" srcOrd="7" destOrd="0" parTransId="{8F3CBE7A-4215-4CF6-91F3-3B3C7F3CB76B}" sibTransId="{7BAE5280-8A88-4315-A23D-03A4CF2708B5}"/>
    <dgm:cxn modelId="{C85351BE-849C-42F1-A130-1BC993724598}" type="presOf" srcId="{75E6E924-60CB-4B03-8C0A-7850D19AFF25}" destId="{B31DDADA-8373-49FD-B166-B18951219CA8}" srcOrd="0" destOrd="0" presId="urn:microsoft.com/office/officeart/2005/8/layout/process5"/>
    <dgm:cxn modelId="{36DFB833-A285-4FD4-B9A2-9A865CBDF56D}" type="presOf" srcId="{890C1554-C34B-48C2-AF82-3003F747F6BB}" destId="{24FB1FE9-F9F1-4B38-91A4-73F928774B2E}" srcOrd="0" destOrd="0" presId="urn:microsoft.com/office/officeart/2005/8/layout/process5"/>
    <dgm:cxn modelId="{51E778DB-E118-4285-9565-59334D0E78E7}" srcId="{E2486243-D7ED-4A02-A5BE-29CF0F98F6ED}" destId="{8A58FBB1-1C6A-4C27-9358-F137335E5890}" srcOrd="3" destOrd="0" parTransId="{B58AAE2B-E52D-40CC-9A7F-C688013B81CF}" sibTransId="{3C71B4FE-A3F4-471A-B3A0-8A525B21A81D}"/>
    <dgm:cxn modelId="{219389B7-B23C-470C-9532-23B597240158}" type="presOf" srcId="{8A58FBB1-1C6A-4C27-9358-F137335E5890}" destId="{38B888C7-34C0-467A-8518-7DE3428574F5}" srcOrd="0" destOrd="0" presId="urn:microsoft.com/office/officeart/2005/8/layout/process5"/>
    <dgm:cxn modelId="{51C0EDD0-83C5-4E4F-8C6F-5C733FAA76A7}" srcId="{E2486243-D7ED-4A02-A5BE-29CF0F98F6ED}" destId="{32A35629-0A82-400A-BC2E-CF766B6D5252}" srcOrd="2" destOrd="0" parTransId="{90BAC2B6-FED6-422A-8DD7-9481F858F14B}" sibTransId="{40715117-7C7B-454D-B16C-86778F9D4E16}"/>
    <dgm:cxn modelId="{130FC708-FE78-41D8-9FD7-8EE1CF43FAAA}" type="presOf" srcId="{40715117-7C7B-454D-B16C-86778F9D4E16}" destId="{AB200222-13A6-45B2-92C6-67EEE4F15BA8}" srcOrd="1" destOrd="0" presId="urn:microsoft.com/office/officeart/2005/8/layout/process5"/>
    <dgm:cxn modelId="{16753893-9CE4-40DC-88BF-5E7DA54CD211}" srcId="{E2486243-D7ED-4A02-A5BE-29CF0F98F6ED}" destId="{D2C049E5-F15A-4D11-8142-69B3CCB93B66}" srcOrd="1" destOrd="0" parTransId="{B2B9EEE8-0978-458D-95E0-73343BF852AE}" sibTransId="{2C2EF220-D0E6-4F61-8EE5-460DC6563B41}"/>
    <dgm:cxn modelId="{CCA463CE-24C4-4503-B221-FABE6BAE3854}" type="presParOf" srcId="{614D001A-9BAB-44E7-B1EB-442ACE780E9A}" destId="{EE34CCB9-2177-4CD7-A0DF-6EAB1B334A9F}" srcOrd="0" destOrd="0" presId="urn:microsoft.com/office/officeart/2005/8/layout/process5"/>
    <dgm:cxn modelId="{E3AA6B8B-481D-4C36-8E37-E52151F5934F}" type="presParOf" srcId="{614D001A-9BAB-44E7-B1EB-442ACE780E9A}" destId="{24FB1FE9-F9F1-4B38-91A4-73F928774B2E}" srcOrd="1" destOrd="0" presId="urn:microsoft.com/office/officeart/2005/8/layout/process5"/>
    <dgm:cxn modelId="{7182B611-AEAD-4AA2-87D2-9F988D80233F}" type="presParOf" srcId="{24FB1FE9-F9F1-4B38-91A4-73F928774B2E}" destId="{F30596F4-F9D3-445A-BE9B-1A646DCBB732}" srcOrd="0" destOrd="0" presId="urn:microsoft.com/office/officeart/2005/8/layout/process5"/>
    <dgm:cxn modelId="{02467DC1-6E0F-413E-9D3F-77797305ABAD}" type="presParOf" srcId="{614D001A-9BAB-44E7-B1EB-442ACE780E9A}" destId="{BB7369D2-7007-4ACC-8D27-CB3344E32765}" srcOrd="2" destOrd="0" presId="urn:microsoft.com/office/officeart/2005/8/layout/process5"/>
    <dgm:cxn modelId="{300582C5-FE98-4023-9286-7BB5D6694522}" type="presParOf" srcId="{614D001A-9BAB-44E7-B1EB-442ACE780E9A}" destId="{EFC10F1A-3386-4578-A046-9C6C4080435E}" srcOrd="3" destOrd="0" presId="urn:microsoft.com/office/officeart/2005/8/layout/process5"/>
    <dgm:cxn modelId="{DF0934CD-9160-43F4-9783-7CB5A85D1EE5}" type="presParOf" srcId="{EFC10F1A-3386-4578-A046-9C6C4080435E}" destId="{6B6BF151-0E92-4594-B61F-7B471C50F014}" srcOrd="0" destOrd="0" presId="urn:microsoft.com/office/officeart/2005/8/layout/process5"/>
    <dgm:cxn modelId="{23319935-BCE1-46C0-9FBF-55A81167B607}" type="presParOf" srcId="{614D001A-9BAB-44E7-B1EB-442ACE780E9A}" destId="{69CE30A1-555C-4592-B649-00E5BC5DD65A}" srcOrd="4" destOrd="0" presId="urn:microsoft.com/office/officeart/2005/8/layout/process5"/>
    <dgm:cxn modelId="{2830F4EF-C641-4FC5-944C-9DE695C000EF}" type="presParOf" srcId="{614D001A-9BAB-44E7-B1EB-442ACE780E9A}" destId="{B6D5AD61-6A1E-45E2-A81C-EE584D04DC2C}" srcOrd="5" destOrd="0" presId="urn:microsoft.com/office/officeart/2005/8/layout/process5"/>
    <dgm:cxn modelId="{EBE62DA8-77CE-468A-9D44-CBCB91518547}" type="presParOf" srcId="{B6D5AD61-6A1E-45E2-A81C-EE584D04DC2C}" destId="{AB200222-13A6-45B2-92C6-67EEE4F15BA8}" srcOrd="0" destOrd="0" presId="urn:microsoft.com/office/officeart/2005/8/layout/process5"/>
    <dgm:cxn modelId="{81238377-8E87-4D09-9B44-8EC7AB8C612F}" type="presParOf" srcId="{614D001A-9BAB-44E7-B1EB-442ACE780E9A}" destId="{38B888C7-34C0-467A-8518-7DE3428574F5}" srcOrd="6" destOrd="0" presId="urn:microsoft.com/office/officeart/2005/8/layout/process5"/>
    <dgm:cxn modelId="{601C181D-9E32-441C-B5AF-50266B1556DD}" type="presParOf" srcId="{614D001A-9BAB-44E7-B1EB-442ACE780E9A}" destId="{831DA567-AEEC-436E-8FB0-CFA7BA5642BD}" srcOrd="7" destOrd="0" presId="urn:microsoft.com/office/officeart/2005/8/layout/process5"/>
    <dgm:cxn modelId="{2F42C04A-3B1D-4F75-B448-ACD54A92CE65}" type="presParOf" srcId="{831DA567-AEEC-436E-8FB0-CFA7BA5642BD}" destId="{4FD8E268-FAA0-4547-ADD6-5E4C25E751CA}" srcOrd="0" destOrd="0" presId="urn:microsoft.com/office/officeart/2005/8/layout/process5"/>
    <dgm:cxn modelId="{39374D0D-A207-4150-9122-4415A960649D}" type="presParOf" srcId="{614D001A-9BAB-44E7-B1EB-442ACE780E9A}" destId="{E52C9C92-9A91-4763-BAA3-967FDBF88C51}" srcOrd="8" destOrd="0" presId="urn:microsoft.com/office/officeart/2005/8/layout/process5"/>
    <dgm:cxn modelId="{968521BF-7E77-475B-9A9F-11D74D7C8EED}" type="presParOf" srcId="{614D001A-9BAB-44E7-B1EB-442ACE780E9A}" destId="{54FAEF6A-55A1-4E0A-A425-961B4DF76398}" srcOrd="9" destOrd="0" presId="urn:microsoft.com/office/officeart/2005/8/layout/process5"/>
    <dgm:cxn modelId="{3D3DBFC0-935E-4C5E-BC46-95B905702AC7}" type="presParOf" srcId="{54FAEF6A-55A1-4E0A-A425-961B4DF76398}" destId="{50B97D42-1329-49DA-B941-3B08D1485626}" srcOrd="0" destOrd="0" presId="urn:microsoft.com/office/officeart/2005/8/layout/process5"/>
    <dgm:cxn modelId="{DC0AF6F7-F67E-4C88-81DD-2742845213AC}" type="presParOf" srcId="{614D001A-9BAB-44E7-B1EB-442ACE780E9A}" destId="{7B0E09EC-2DE0-4315-8978-A941DCE12445}" srcOrd="10" destOrd="0" presId="urn:microsoft.com/office/officeart/2005/8/layout/process5"/>
    <dgm:cxn modelId="{8E446A61-66BE-43BF-AF27-1D6C155EDF8E}" type="presParOf" srcId="{614D001A-9BAB-44E7-B1EB-442ACE780E9A}" destId="{6033FAF7-1092-4B7C-BA56-24F2F7C1E5F6}" srcOrd="11" destOrd="0" presId="urn:microsoft.com/office/officeart/2005/8/layout/process5"/>
    <dgm:cxn modelId="{E5DC38C5-7F14-4ED7-A2CE-589BBF71B269}" type="presParOf" srcId="{6033FAF7-1092-4B7C-BA56-24F2F7C1E5F6}" destId="{06B2548B-AC67-4147-86F7-920B917920FB}" srcOrd="0" destOrd="0" presId="urn:microsoft.com/office/officeart/2005/8/layout/process5"/>
    <dgm:cxn modelId="{42E07CA7-3729-46F1-94A3-1044B2049B44}" type="presParOf" srcId="{614D001A-9BAB-44E7-B1EB-442ACE780E9A}" destId="{3A00972C-DC1E-45E1-AAD6-33BB62E0074D}" srcOrd="12" destOrd="0" presId="urn:microsoft.com/office/officeart/2005/8/layout/process5"/>
    <dgm:cxn modelId="{41770A41-DCB6-4CD4-AB82-E45CD843E680}" type="presParOf" srcId="{614D001A-9BAB-44E7-B1EB-442ACE780E9A}" destId="{F365A239-7524-438F-B66F-B42E54BA674C}" srcOrd="13" destOrd="0" presId="urn:microsoft.com/office/officeart/2005/8/layout/process5"/>
    <dgm:cxn modelId="{04120CD7-66CD-40DC-A08E-AFF4562CDD29}" type="presParOf" srcId="{F365A239-7524-438F-B66F-B42E54BA674C}" destId="{DC39FB22-2111-4B18-A0BB-950C5201B200}" srcOrd="0" destOrd="0" presId="urn:microsoft.com/office/officeart/2005/8/layout/process5"/>
    <dgm:cxn modelId="{D03D01F9-AE07-49E0-97F4-4F33A07242B8}" type="presParOf" srcId="{614D001A-9BAB-44E7-B1EB-442ACE780E9A}" destId="{B31DDADA-8373-49FD-B166-B18951219CA8}" srcOrd="14" destOrd="0" presId="urn:microsoft.com/office/officeart/2005/8/layout/process5"/>
  </dgm:cxnLst>
  <dgm:bg>
    <a:solidFill>
      <a:schemeClr val="bg2"/>
    </a:solidFill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9260B1A-1D4B-4E24-8556-FB0EAA03F50B}" type="doc">
      <dgm:prSet loTypeId="urn:microsoft.com/office/officeart/2008/layout/LinedList" loCatId="list" qsTypeId="urn:microsoft.com/office/officeart/2005/8/quickstyle/simple5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5637DFA3-AB14-47E3-8603-B0A76CFA138A}">
      <dgm:prSet/>
      <dgm:spPr>
        <a:solidFill>
          <a:schemeClr val="bg2"/>
        </a:solidFill>
      </dgm:spPr>
      <dgm:t>
        <a:bodyPr/>
        <a:lstStyle/>
        <a:p>
          <a:r>
            <a:rPr lang="sk-SK" dirty="0" smtClean="0"/>
            <a:t>mestá</a:t>
          </a:r>
        </a:p>
        <a:p>
          <a:r>
            <a:rPr lang="sk-SK" dirty="0" smtClean="0"/>
            <a:t>obce</a:t>
          </a:r>
        </a:p>
        <a:p>
          <a:r>
            <a:rPr lang="sk-SK" dirty="0" smtClean="0"/>
            <a:t>KSK  </a:t>
          </a:r>
          <a:endParaRPr lang="en-US" dirty="0"/>
        </a:p>
      </dgm:t>
    </dgm:pt>
    <dgm:pt modelId="{A294CB18-DF63-4D29-B136-F39E725939EA}" type="parTrans" cxnId="{09483BB8-E378-49D3-90AD-AF974AD32027}">
      <dgm:prSet/>
      <dgm:spPr/>
      <dgm:t>
        <a:bodyPr/>
        <a:lstStyle/>
        <a:p>
          <a:endParaRPr lang="en-US"/>
        </a:p>
      </dgm:t>
    </dgm:pt>
    <dgm:pt modelId="{B99307DD-F0BB-4CFE-BF78-CF3C30B6ED3B}" type="sibTrans" cxnId="{09483BB8-E378-49D3-90AD-AF974AD32027}">
      <dgm:prSet/>
      <dgm:spPr/>
      <dgm:t>
        <a:bodyPr/>
        <a:lstStyle/>
        <a:p>
          <a:endParaRPr lang="en-US"/>
        </a:p>
      </dgm:t>
    </dgm:pt>
    <dgm:pt modelId="{E7BF2A92-24E4-42BA-8BC7-11A3D91C77E3}">
      <dgm:prSet/>
      <dgm:spPr>
        <a:solidFill>
          <a:schemeClr val="bg2"/>
        </a:solidFill>
      </dgm:spPr>
      <dgm:t>
        <a:bodyPr/>
        <a:lstStyle/>
        <a:p>
          <a:r>
            <a:rPr lang="sk-SK" dirty="0" smtClean="0"/>
            <a:t>sociálno-ekonomickí partneri – vzdelávacie inštitúcie,  neziskové organizácie, materské školy...</a:t>
          </a:r>
          <a:endParaRPr lang="en-US" dirty="0"/>
        </a:p>
      </dgm:t>
    </dgm:pt>
    <dgm:pt modelId="{F892F26E-3A7F-48E2-9095-4759DE6A9276}" type="parTrans" cxnId="{1E855D8C-6CB4-405D-B368-666C4F511426}">
      <dgm:prSet/>
      <dgm:spPr/>
      <dgm:t>
        <a:bodyPr/>
        <a:lstStyle/>
        <a:p>
          <a:endParaRPr lang="en-US"/>
        </a:p>
      </dgm:t>
    </dgm:pt>
    <dgm:pt modelId="{8CFAAD77-FF7F-48EA-A1D4-A01A04385F75}" type="sibTrans" cxnId="{1E855D8C-6CB4-405D-B368-666C4F511426}">
      <dgm:prSet/>
      <dgm:spPr/>
      <dgm:t>
        <a:bodyPr/>
        <a:lstStyle/>
        <a:p>
          <a:endParaRPr lang="en-US"/>
        </a:p>
      </dgm:t>
    </dgm:pt>
    <dgm:pt modelId="{050195B2-E9C0-4798-9D86-3D3DA4F16470}">
      <dgm:prSet/>
      <dgm:spPr>
        <a:solidFill>
          <a:schemeClr val="bg2"/>
        </a:solidFill>
      </dgm:spPr>
      <dgm:t>
        <a:bodyPr/>
        <a:lstStyle/>
        <a:p>
          <a:r>
            <a:rPr lang="sk-SK" dirty="0" smtClean="0"/>
            <a:t>fyzické osoby </a:t>
          </a:r>
        </a:p>
        <a:p>
          <a:r>
            <a:rPr lang="sk-SK" dirty="0" smtClean="0"/>
            <a:t>malí strední podnikatelia    </a:t>
          </a:r>
          <a:endParaRPr lang="en-US" dirty="0"/>
        </a:p>
      </dgm:t>
    </dgm:pt>
    <dgm:pt modelId="{97A0FB64-EABE-4B2C-BCE0-D25B33FA4821}" type="parTrans" cxnId="{9500D2D8-D2BB-45F7-A475-7C82F1DADEEF}">
      <dgm:prSet/>
      <dgm:spPr/>
      <dgm:t>
        <a:bodyPr/>
        <a:lstStyle/>
        <a:p>
          <a:endParaRPr lang="en-US"/>
        </a:p>
      </dgm:t>
    </dgm:pt>
    <dgm:pt modelId="{15C4D4D6-C98D-41B1-B4E1-B4E9EFCB53B1}" type="sibTrans" cxnId="{9500D2D8-D2BB-45F7-A475-7C82F1DADEEF}">
      <dgm:prSet/>
      <dgm:spPr/>
      <dgm:t>
        <a:bodyPr/>
        <a:lstStyle/>
        <a:p>
          <a:endParaRPr lang="en-US"/>
        </a:p>
      </dgm:t>
    </dgm:pt>
    <dgm:pt modelId="{1DB8B000-8701-4AEC-951A-7B324EE1D143}" type="pres">
      <dgm:prSet presAssocID="{C9260B1A-1D4B-4E24-8556-FB0EAA03F50B}" presName="vert0" presStyleCnt="0">
        <dgm:presLayoutVars>
          <dgm:dir/>
          <dgm:animOne val="branch"/>
          <dgm:animLvl val="lvl"/>
        </dgm:presLayoutVars>
      </dgm:prSet>
      <dgm:spPr/>
      <dgm:t>
        <a:bodyPr/>
        <a:lstStyle/>
        <a:p>
          <a:endParaRPr lang="en-US"/>
        </a:p>
      </dgm:t>
    </dgm:pt>
    <dgm:pt modelId="{7FF3B6FA-7E70-46A6-B2D7-9AACF9EDAC7F}" type="pres">
      <dgm:prSet presAssocID="{5637DFA3-AB14-47E3-8603-B0A76CFA138A}" presName="thickLine" presStyleLbl="alignNode1" presStyleIdx="0" presStyleCnt="3"/>
      <dgm:spPr/>
    </dgm:pt>
    <dgm:pt modelId="{762461F1-E627-4E20-87A3-EBBBD4A7EE76}" type="pres">
      <dgm:prSet presAssocID="{5637DFA3-AB14-47E3-8603-B0A76CFA138A}" presName="horz1" presStyleCnt="0"/>
      <dgm:spPr/>
    </dgm:pt>
    <dgm:pt modelId="{CC775F90-266C-4B35-B891-06D89CDF308C}" type="pres">
      <dgm:prSet presAssocID="{5637DFA3-AB14-47E3-8603-B0A76CFA138A}" presName="tx1" presStyleLbl="revTx" presStyleIdx="0" presStyleCnt="3"/>
      <dgm:spPr/>
      <dgm:t>
        <a:bodyPr/>
        <a:lstStyle/>
        <a:p>
          <a:endParaRPr lang="en-US"/>
        </a:p>
      </dgm:t>
    </dgm:pt>
    <dgm:pt modelId="{24ED3B85-A81B-4558-A41F-FE969B224427}" type="pres">
      <dgm:prSet presAssocID="{5637DFA3-AB14-47E3-8603-B0A76CFA138A}" presName="vert1" presStyleCnt="0"/>
      <dgm:spPr/>
    </dgm:pt>
    <dgm:pt modelId="{3EF427B3-8592-439B-AA16-88CE8A874A95}" type="pres">
      <dgm:prSet presAssocID="{E7BF2A92-24E4-42BA-8BC7-11A3D91C77E3}" presName="thickLine" presStyleLbl="alignNode1" presStyleIdx="1" presStyleCnt="3"/>
      <dgm:spPr/>
    </dgm:pt>
    <dgm:pt modelId="{3B3B383B-9C3B-4FC2-850C-94CCD3ACAE87}" type="pres">
      <dgm:prSet presAssocID="{E7BF2A92-24E4-42BA-8BC7-11A3D91C77E3}" presName="horz1" presStyleCnt="0"/>
      <dgm:spPr/>
    </dgm:pt>
    <dgm:pt modelId="{38DEF12E-A38C-4755-BEB0-D3E279B7CDB8}" type="pres">
      <dgm:prSet presAssocID="{E7BF2A92-24E4-42BA-8BC7-11A3D91C77E3}" presName="tx1" presStyleLbl="revTx" presStyleIdx="1" presStyleCnt="3"/>
      <dgm:spPr/>
      <dgm:t>
        <a:bodyPr/>
        <a:lstStyle/>
        <a:p>
          <a:endParaRPr lang="en-US"/>
        </a:p>
      </dgm:t>
    </dgm:pt>
    <dgm:pt modelId="{34F95E22-B325-4549-94CD-3A0B9E58A085}" type="pres">
      <dgm:prSet presAssocID="{E7BF2A92-24E4-42BA-8BC7-11A3D91C77E3}" presName="vert1" presStyleCnt="0"/>
      <dgm:spPr/>
    </dgm:pt>
    <dgm:pt modelId="{EC14F59B-6C3C-4F50-9AF3-614702BCFFB2}" type="pres">
      <dgm:prSet presAssocID="{050195B2-E9C0-4798-9D86-3D3DA4F16470}" presName="thickLine" presStyleLbl="alignNode1" presStyleIdx="2" presStyleCnt="3"/>
      <dgm:spPr/>
    </dgm:pt>
    <dgm:pt modelId="{1E47873F-053F-4EBB-8772-2FE3F2C451A2}" type="pres">
      <dgm:prSet presAssocID="{050195B2-E9C0-4798-9D86-3D3DA4F16470}" presName="horz1" presStyleCnt="0"/>
      <dgm:spPr/>
    </dgm:pt>
    <dgm:pt modelId="{B850EDA2-E923-4C1F-ACC8-A9D01377386B}" type="pres">
      <dgm:prSet presAssocID="{050195B2-E9C0-4798-9D86-3D3DA4F16470}" presName="tx1" presStyleLbl="revTx" presStyleIdx="2" presStyleCnt="3"/>
      <dgm:spPr/>
      <dgm:t>
        <a:bodyPr/>
        <a:lstStyle/>
        <a:p>
          <a:endParaRPr lang="en-US"/>
        </a:p>
      </dgm:t>
    </dgm:pt>
    <dgm:pt modelId="{50551F88-19CE-42E2-BC03-82CBD4601344}" type="pres">
      <dgm:prSet presAssocID="{050195B2-E9C0-4798-9D86-3D3DA4F16470}" presName="vert1" presStyleCnt="0"/>
      <dgm:spPr/>
    </dgm:pt>
  </dgm:ptLst>
  <dgm:cxnLst>
    <dgm:cxn modelId="{27F173B6-4369-4836-BA1F-5B6CCD818F77}" type="presOf" srcId="{C9260B1A-1D4B-4E24-8556-FB0EAA03F50B}" destId="{1DB8B000-8701-4AEC-951A-7B324EE1D143}" srcOrd="0" destOrd="0" presId="urn:microsoft.com/office/officeart/2008/layout/LinedList"/>
    <dgm:cxn modelId="{0445F98E-A0F8-4FB6-83AE-C3CB249326D7}" type="presOf" srcId="{5637DFA3-AB14-47E3-8603-B0A76CFA138A}" destId="{CC775F90-266C-4B35-B891-06D89CDF308C}" srcOrd="0" destOrd="0" presId="urn:microsoft.com/office/officeart/2008/layout/LinedList"/>
    <dgm:cxn modelId="{DC504FF2-DE0F-4DFD-9753-D16247D96F53}" type="presOf" srcId="{050195B2-E9C0-4798-9D86-3D3DA4F16470}" destId="{B850EDA2-E923-4C1F-ACC8-A9D01377386B}" srcOrd="0" destOrd="0" presId="urn:microsoft.com/office/officeart/2008/layout/LinedList"/>
    <dgm:cxn modelId="{9500D2D8-D2BB-45F7-A475-7C82F1DADEEF}" srcId="{C9260B1A-1D4B-4E24-8556-FB0EAA03F50B}" destId="{050195B2-E9C0-4798-9D86-3D3DA4F16470}" srcOrd="2" destOrd="0" parTransId="{97A0FB64-EABE-4B2C-BCE0-D25B33FA4821}" sibTransId="{15C4D4D6-C98D-41B1-B4E1-B4E9EFCB53B1}"/>
    <dgm:cxn modelId="{09483BB8-E378-49D3-90AD-AF974AD32027}" srcId="{C9260B1A-1D4B-4E24-8556-FB0EAA03F50B}" destId="{5637DFA3-AB14-47E3-8603-B0A76CFA138A}" srcOrd="0" destOrd="0" parTransId="{A294CB18-DF63-4D29-B136-F39E725939EA}" sibTransId="{B99307DD-F0BB-4CFE-BF78-CF3C30B6ED3B}"/>
    <dgm:cxn modelId="{1E855D8C-6CB4-405D-B368-666C4F511426}" srcId="{C9260B1A-1D4B-4E24-8556-FB0EAA03F50B}" destId="{E7BF2A92-24E4-42BA-8BC7-11A3D91C77E3}" srcOrd="1" destOrd="0" parTransId="{F892F26E-3A7F-48E2-9095-4759DE6A9276}" sibTransId="{8CFAAD77-FF7F-48EA-A1D4-A01A04385F75}"/>
    <dgm:cxn modelId="{9BC14957-E0C1-4976-9068-858E81111BEE}" type="presOf" srcId="{E7BF2A92-24E4-42BA-8BC7-11A3D91C77E3}" destId="{38DEF12E-A38C-4755-BEB0-D3E279B7CDB8}" srcOrd="0" destOrd="0" presId="urn:microsoft.com/office/officeart/2008/layout/LinedList"/>
    <dgm:cxn modelId="{03730CC4-CE69-4061-BF32-067A0568577D}" type="presParOf" srcId="{1DB8B000-8701-4AEC-951A-7B324EE1D143}" destId="{7FF3B6FA-7E70-46A6-B2D7-9AACF9EDAC7F}" srcOrd="0" destOrd="0" presId="urn:microsoft.com/office/officeart/2008/layout/LinedList"/>
    <dgm:cxn modelId="{0F5C06D6-D676-484A-9B48-C1748CEB7A86}" type="presParOf" srcId="{1DB8B000-8701-4AEC-951A-7B324EE1D143}" destId="{762461F1-E627-4E20-87A3-EBBBD4A7EE76}" srcOrd="1" destOrd="0" presId="urn:microsoft.com/office/officeart/2008/layout/LinedList"/>
    <dgm:cxn modelId="{87404355-7B76-470C-99E8-DDF65D53FF09}" type="presParOf" srcId="{762461F1-E627-4E20-87A3-EBBBD4A7EE76}" destId="{CC775F90-266C-4B35-B891-06D89CDF308C}" srcOrd="0" destOrd="0" presId="urn:microsoft.com/office/officeart/2008/layout/LinedList"/>
    <dgm:cxn modelId="{F34A734E-2EEA-4877-A910-6784C974743A}" type="presParOf" srcId="{762461F1-E627-4E20-87A3-EBBBD4A7EE76}" destId="{24ED3B85-A81B-4558-A41F-FE969B224427}" srcOrd="1" destOrd="0" presId="urn:microsoft.com/office/officeart/2008/layout/LinedList"/>
    <dgm:cxn modelId="{D2093761-B23C-4149-A970-72F4D92D76AE}" type="presParOf" srcId="{1DB8B000-8701-4AEC-951A-7B324EE1D143}" destId="{3EF427B3-8592-439B-AA16-88CE8A874A95}" srcOrd="2" destOrd="0" presId="urn:microsoft.com/office/officeart/2008/layout/LinedList"/>
    <dgm:cxn modelId="{94E5F260-162D-4B77-9DF4-5F7E9F5F0A92}" type="presParOf" srcId="{1DB8B000-8701-4AEC-951A-7B324EE1D143}" destId="{3B3B383B-9C3B-4FC2-850C-94CCD3ACAE87}" srcOrd="3" destOrd="0" presId="urn:microsoft.com/office/officeart/2008/layout/LinedList"/>
    <dgm:cxn modelId="{FAE08B83-A2EA-498D-9CD5-FE469F6EB49B}" type="presParOf" srcId="{3B3B383B-9C3B-4FC2-850C-94CCD3ACAE87}" destId="{38DEF12E-A38C-4755-BEB0-D3E279B7CDB8}" srcOrd="0" destOrd="0" presId="urn:microsoft.com/office/officeart/2008/layout/LinedList"/>
    <dgm:cxn modelId="{1746A615-3FFB-4329-9DA8-CA66C32D7CBB}" type="presParOf" srcId="{3B3B383B-9C3B-4FC2-850C-94CCD3ACAE87}" destId="{34F95E22-B325-4549-94CD-3A0B9E58A085}" srcOrd="1" destOrd="0" presId="urn:microsoft.com/office/officeart/2008/layout/LinedList"/>
    <dgm:cxn modelId="{2780D567-3483-49A7-90E0-5EBA496289D9}" type="presParOf" srcId="{1DB8B000-8701-4AEC-951A-7B324EE1D143}" destId="{EC14F59B-6C3C-4F50-9AF3-614702BCFFB2}" srcOrd="4" destOrd="0" presId="urn:microsoft.com/office/officeart/2008/layout/LinedList"/>
    <dgm:cxn modelId="{BB5A589F-8835-40A1-BF06-87D8355D7B87}" type="presParOf" srcId="{1DB8B000-8701-4AEC-951A-7B324EE1D143}" destId="{1E47873F-053F-4EBB-8772-2FE3F2C451A2}" srcOrd="5" destOrd="0" presId="urn:microsoft.com/office/officeart/2008/layout/LinedList"/>
    <dgm:cxn modelId="{7CFA2F43-E2D5-4DC5-8ECD-04BC3741D9BC}" type="presParOf" srcId="{1E47873F-053F-4EBB-8772-2FE3F2C451A2}" destId="{B850EDA2-E923-4C1F-ACC8-A9D01377386B}" srcOrd="0" destOrd="0" presId="urn:microsoft.com/office/officeart/2008/layout/LinedList"/>
    <dgm:cxn modelId="{87DFAADD-4EF0-4D5C-A1D4-3D227C5EA42D}" type="presParOf" srcId="{1E47873F-053F-4EBB-8772-2FE3F2C451A2}" destId="{50551F88-19CE-42E2-BC03-82CBD4601344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9DC35F34-5823-4A97-836D-D9D4252933A2}" type="doc">
      <dgm:prSet loTypeId="urn:microsoft.com/office/officeart/2008/layout/LinedList" loCatId="list" qsTypeId="urn:microsoft.com/office/officeart/2005/8/quickstyle/simple4" qsCatId="simple" csTypeId="urn:microsoft.com/office/officeart/2005/8/colors/accent5_3" csCatId="accent5" phldr="1"/>
      <dgm:spPr/>
      <dgm:t>
        <a:bodyPr/>
        <a:lstStyle/>
        <a:p>
          <a:endParaRPr lang="en-US"/>
        </a:p>
      </dgm:t>
    </dgm:pt>
    <dgm:pt modelId="{40DA2F64-0252-49D5-B6FD-9A3D463F57AA}">
      <dgm:prSet/>
      <dgm:spPr>
        <a:solidFill>
          <a:schemeClr val="bg2"/>
        </a:solidFill>
      </dgm:spPr>
      <dgm:t>
        <a:bodyPr/>
        <a:lstStyle/>
        <a:p>
          <a:r>
            <a:rPr lang="sk-SK" dirty="0"/>
            <a:t>Na tvorbe akčného plánu sa už začali podieľať:</a:t>
          </a:r>
          <a:endParaRPr lang="en-US" dirty="0"/>
        </a:p>
      </dgm:t>
    </dgm:pt>
    <dgm:pt modelId="{63C515F2-4A40-4D0A-858C-EE6414422821}" type="parTrans" cxnId="{051DE49C-86BE-4E60-B124-10325AAF2F22}">
      <dgm:prSet/>
      <dgm:spPr/>
      <dgm:t>
        <a:bodyPr/>
        <a:lstStyle/>
        <a:p>
          <a:endParaRPr lang="en-US"/>
        </a:p>
      </dgm:t>
    </dgm:pt>
    <dgm:pt modelId="{5C1E4ED0-126C-406F-9A72-418673143268}" type="sibTrans" cxnId="{051DE49C-86BE-4E60-B124-10325AAF2F22}">
      <dgm:prSet/>
      <dgm:spPr/>
      <dgm:t>
        <a:bodyPr/>
        <a:lstStyle/>
        <a:p>
          <a:endParaRPr lang="en-US"/>
        </a:p>
      </dgm:t>
    </dgm:pt>
    <dgm:pt modelId="{944E6435-DD6E-4040-A015-354C2662A45C}">
      <dgm:prSet/>
      <dgm:spPr>
        <a:solidFill>
          <a:schemeClr val="bg2"/>
        </a:solidFill>
      </dgm:spPr>
      <dgm:t>
        <a:bodyPr/>
        <a:lstStyle/>
        <a:p>
          <a:r>
            <a:rPr lang="en-US" dirty="0" err="1" smtClean="0"/>
            <a:t>sekcia</a:t>
          </a:r>
          <a:r>
            <a:rPr lang="en-US" dirty="0" smtClean="0"/>
            <a:t> </a:t>
          </a:r>
          <a:r>
            <a:rPr lang="en-US" dirty="0" err="1" smtClean="0"/>
            <a:t>regionálneho</a:t>
          </a:r>
          <a:r>
            <a:rPr lang="en-US" dirty="0" smtClean="0"/>
            <a:t> </a:t>
          </a:r>
          <a:r>
            <a:rPr lang="en-US" dirty="0" err="1" smtClean="0"/>
            <a:t>rozvoja</a:t>
          </a:r>
          <a:r>
            <a:rPr lang="en-US" dirty="0" smtClean="0"/>
            <a:t> </a:t>
          </a:r>
          <a:r>
            <a:rPr lang="en-US" dirty="0" err="1" smtClean="0"/>
            <a:t>Úradu</a:t>
          </a:r>
          <a:r>
            <a:rPr lang="en-US" dirty="0" smtClean="0"/>
            <a:t> </a:t>
          </a:r>
          <a:r>
            <a:rPr lang="en-US" dirty="0" err="1" smtClean="0"/>
            <a:t>vlády</a:t>
          </a:r>
          <a:r>
            <a:rPr lang="en-US" dirty="0" smtClean="0"/>
            <a:t> SR</a:t>
          </a:r>
        </a:p>
      </dgm:t>
    </dgm:pt>
    <dgm:pt modelId="{4959736D-C5F8-42B3-AF12-1165FD25D323}" type="parTrans" cxnId="{BE9EE170-C566-4119-8AC2-20C5AC2C4170}">
      <dgm:prSet/>
      <dgm:spPr/>
      <dgm:t>
        <a:bodyPr/>
        <a:lstStyle/>
        <a:p>
          <a:endParaRPr lang="en-US"/>
        </a:p>
      </dgm:t>
    </dgm:pt>
    <dgm:pt modelId="{57D0337C-2C18-4EDF-A171-64FB6110C32D}" type="sibTrans" cxnId="{BE9EE170-C566-4119-8AC2-20C5AC2C4170}">
      <dgm:prSet/>
      <dgm:spPr/>
      <dgm:t>
        <a:bodyPr/>
        <a:lstStyle/>
        <a:p>
          <a:endParaRPr lang="en-US"/>
        </a:p>
      </dgm:t>
    </dgm:pt>
    <dgm:pt modelId="{199B2EEC-9FC8-496C-AC1A-E7D6A5613FFD}">
      <dgm:prSet/>
      <dgm:spPr>
        <a:solidFill>
          <a:schemeClr val="bg2"/>
        </a:solidFill>
      </dgm:spPr>
      <dgm:t>
        <a:bodyPr/>
        <a:lstStyle/>
        <a:p>
          <a:r>
            <a:rPr lang="en-US" dirty="0" err="1" smtClean="0"/>
            <a:t>expertná</a:t>
          </a:r>
          <a:r>
            <a:rPr lang="en-US" dirty="0" smtClean="0"/>
            <a:t> </a:t>
          </a:r>
          <a:r>
            <a:rPr lang="en-US" dirty="0" err="1" smtClean="0"/>
            <a:t>skupina</a:t>
          </a:r>
          <a:r>
            <a:rPr lang="en-US" dirty="0" smtClean="0"/>
            <a:t> </a:t>
          </a:r>
          <a:r>
            <a:rPr lang="en-US" dirty="0" err="1" smtClean="0"/>
            <a:t>splnomocnenca</a:t>
          </a:r>
          <a:r>
            <a:rPr lang="en-US" dirty="0" smtClean="0"/>
            <a:t> </a:t>
          </a:r>
          <a:r>
            <a:rPr lang="en-US" dirty="0" err="1" smtClean="0"/>
            <a:t>vlády</a:t>
          </a:r>
          <a:r>
            <a:rPr lang="en-US" dirty="0" smtClean="0"/>
            <a:t> SR </a:t>
          </a:r>
          <a:r>
            <a:rPr lang="sk-SK" dirty="0" smtClean="0"/>
            <a:t>                          </a:t>
          </a:r>
          <a:r>
            <a:rPr lang="en-US" dirty="0" smtClean="0"/>
            <a:t>pre </a:t>
          </a:r>
          <a:r>
            <a:rPr lang="en-US" dirty="0" err="1" smtClean="0"/>
            <a:t>podporu</a:t>
          </a:r>
          <a:r>
            <a:rPr lang="en-US" dirty="0" smtClean="0"/>
            <a:t> </a:t>
          </a:r>
          <a:r>
            <a:rPr lang="en-US" dirty="0" err="1" smtClean="0"/>
            <a:t>najmenej</a:t>
          </a:r>
          <a:r>
            <a:rPr lang="en-US" dirty="0" smtClean="0"/>
            <a:t> </a:t>
          </a:r>
          <a:r>
            <a:rPr lang="en-US" dirty="0" err="1" smtClean="0"/>
            <a:t>rozvinutých</a:t>
          </a:r>
          <a:r>
            <a:rPr lang="en-US" dirty="0" smtClean="0"/>
            <a:t> </a:t>
          </a:r>
          <a:r>
            <a:rPr lang="en-US" dirty="0" err="1" smtClean="0"/>
            <a:t>okresov</a:t>
          </a:r>
          <a:endParaRPr lang="en-US" dirty="0" smtClean="0"/>
        </a:p>
        <a:p>
          <a:endParaRPr lang="en-US" dirty="0"/>
        </a:p>
      </dgm:t>
    </dgm:pt>
    <dgm:pt modelId="{62B01240-AD3B-414D-9B05-6902185646C1}" type="parTrans" cxnId="{C4E20939-2B29-4F43-A2C6-88865F4DBB02}">
      <dgm:prSet/>
      <dgm:spPr/>
      <dgm:t>
        <a:bodyPr/>
        <a:lstStyle/>
        <a:p>
          <a:endParaRPr lang="en-US"/>
        </a:p>
      </dgm:t>
    </dgm:pt>
    <dgm:pt modelId="{C773B8D1-BAA4-42B4-8CB4-6E7F76077774}" type="sibTrans" cxnId="{C4E20939-2B29-4F43-A2C6-88865F4DBB02}">
      <dgm:prSet/>
      <dgm:spPr/>
      <dgm:t>
        <a:bodyPr/>
        <a:lstStyle/>
        <a:p>
          <a:endParaRPr lang="en-US"/>
        </a:p>
      </dgm:t>
    </dgm:pt>
    <dgm:pt modelId="{9FE5AB88-1D59-43C1-9CF7-77EC59C7B0ED}">
      <dgm:prSet/>
      <dgm:spPr>
        <a:solidFill>
          <a:schemeClr val="bg2"/>
        </a:solidFill>
      </dgm:spPr>
      <dgm:t>
        <a:bodyPr/>
        <a:lstStyle/>
        <a:p>
          <a:r>
            <a:rPr lang="pl-PL" dirty="0" smtClean="0"/>
            <a:t>expertná skupina z Úradu KSK z ORRÚPaŽP</a:t>
          </a:r>
          <a:endParaRPr lang="en-US" dirty="0" smtClean="0"/>
        </a:p>
      </dgm:t>
    </dgm:pt>
    <dgm:pt modelId="{2DCA9BBD-EC2D-4840-9304-74181FB2937B}" type="parTrans" cxnId="{50E0377A-D6F8-485C-8A70-5AB481965C24}">
      <dgm:prSet/>
      <dgm:spPr/>
      <dgm:t>
        <a:bodyPr/>
        <a:lstStyle/>
        <a:p>
          <a:endParaRPr lang="en-US"/>
        </a:p>
      </dgm:t>
    </dgm:pt>
    <dgm:pt modelId="{29A8F1A7-9F75-43B7-92FE-79EBF870DE71}" type="sibTrans" cxnId="{50E0377A-D6F8-485C-8A70-5AB481965C24}">
      <dgm:prSet/>
      <dgm:spPr/>
      <dgm:t>
        <a:bodyPr/>
        <a:lstStyle/>
        <a:p>
          <a:endParaRPr lang="en-US"/>
        </a:p>
      </dgm:t>
    </dgm:pt>
    <dgm:pt modelId="{586C41F3-BED5-454F-91CF-A6403962441F}">
      <dgm:prSet/>
      <dgm:spPr>
        <a:solidFill>
          <a:schemeClr val="bg2"/>
        </a:solidFill>
      </dgm:spPr>
      <dgm:t>
        <a:bodyPr/>
        <a:lstStyle/>
        <a:p>
          <a:r>
            <a:rPr lang="en-US" dirty="0" err="1" smtClean="0"/>
            <a:t>aktéri</a:t>
          </a:r>
          <a:r>
            <a:rPr lang="en-US" dirty="0" smtClean="0"/>
            <a:t> </a:t>
          </a:r>
          <a:r>
            <a:rPr lang="en-US" dirty="0" err="1" smtClean="0"/>
            <a:t>regionálneho</a:t>
          </a:r>
          <a:r>
            <a:rPr lang="en-US" dirty="0" smtClean="0"/>
            <a:t> </a:t>
          </a:r>
          <a:r>
            <a:rPr lang="en-US" dirty="0" err="1" smtClean="0"/>
            <a:t>rozvoja</a:t>
          </a:r>
          <a:r>
            <a:rPr lang="en-US" dirty="0" smtClean="0"/>
            <a:t> </a:t>
          </a:r>
          <a:r>
            <a:rPr lang="en-US" dirty="0" err="1" smtClean="0"/>
            <a:t>okresu</a:t>
          </a:r>
          <a:r>
            <a:rPr lang="en-US" dirty="0" smtClean="0"/>
            <a:t> </a:t>
          </a:r>
          <a:r>
            <a:rPr lang="en-US" dirty="0" err="1" smtClean="0"/>
            <a:t>Košice</a:t>
          </a:r>
          <a:r>
            <a:rPr lang="en-US" dirty="0" smtClean="0"/>
            <a:t> – </a:t>
          </a:r>
          <a:r>
            <a:rPr lang="en-US" dirty="0" err="1" smtClean="0"/>
            <a:t>okolie</a:t>
          </a:r>
          <a:r>
            <a:rPr lang="en-US" dirty="0" smtClean="0"/>
            <a:t> </a:t>
          </a:r>
          <a:r>
            <a:rPr lang="en-US" dirty="0" err="1" smtClean="0"/>
            <a:t>starostovia</a:t>
          </a:r>
          <a:r>
            <a:rPr lang="en-US" dirty="0" smtClean="0"/>
            <a:t>, </a:t>
          </a:r>
          <a:r>
            <a:rPr lang="en-US" dirty="0" err="1" smtClean="0"/>
            <a:t>podnikatelia</a:t>
          </a:r>
          <a:r>
            <a:rPr lang="en-US" dirty="0" smtClean="0"/>
            <a:t>, MAS, </a:t>
          </a:r>
          <a:r>
            <a:rPr lang="en-US" dirty="0" err="1" smtClean="0"/>
            <a:t>neziskové</a:t>
          </a:r>
          <a:r>
            <a:rPr lang="en-US" dirty="0" smtClean="0"/>
            <a:t> </a:t>
          </a:r>
          <a:r>
            <a:rPr lang="en-US" dirty="0" err="1" smtClean="0"/>
            <a:t>organizácie</a:t>
          </a:r>
          <a:endParaRPr lang="en-US" dirty="0" smtClean="0"/>
        </a:p>
        <a:p>
          <a:endParaRPr lang="en-US" dirty="0"/>
        </a:p>
      </dgm:t>
    </dgm:pt>
    <dgm:pt modelId="{BC2F2F95-7A8C-460A-AFFF-A1A2445DB8A4}" type="parTrans" cxnId="{CE006E1D-FCF3-4DC8-932C-551BC1AFA0F0}">
      <dgm:prSet/>
      <dgm:spPr/>
      <dgm:t>
        <a:bodyPr/>
        <a:lstStyle/>
        <a:p>
          <a:endParaRPr lang="en-US"/>
        </a:p>
      </dgm:t>
    </dgm:pt>
    <dgm:pt modelId="{C6C13CD1-01B5-4BDF-A63D-26ED57C0771F}" type="sibTrans" cxnId="{CE006E1D-FCF3-4DC8-932C-551BC1AFA0F0}">
      <dgm:prSet/>
      <dgm:spPr/>
      <dgm:t>
        <a:bodyPr/>
        <a:lstStyle/>
        <a:p>
          <a:endParaRPr lang="en-US"/>
        </a:p>
      </dgm:t>
    </dgm:pt>
    <dgm:pt modelId="{65649D81-4E5C-4257-994B-3B7985410504}" type="pres">
      <dgm:prSet presAssocID="{9DC35F34-5823-4A97-836D-D9D4252933A2}" presName="vert0" presStyleCnt="0">
        <dgm:presLayoutVars>
          <dgm:dir/>
          <dgm:animOne val="branch"/>
          <dgm:animLvl val="lvl"/>
        </dgm:presLayoutVars>
      </dgm:prSet>
      <dgm:spPr/>
      <dgm:t>
        <a:bodyPr/>
        <a:lstStyle/>
        <a:p>
          <a:endParaRPr lang="en-US"/>
        </a:p>
      </dgm:t>
    </dgm:pt>
    <dgm:pt modelId="{A070557D-0FA5-49DD-8C54-115D786E4A50}" type="pres">
      <dgm:prSet presAssocID="{40DA2F64-0252-49D5-B6FD-9A3D463F57AA}" presName="thickLine" presStyleLbl="alignNode1" presStyleIdx="0" presStyleCnt="5"/>
      <dgm:spPr/>
    </dgm:pt>
    <dgm:pt modelId="{0571AF8C-F6C3-4B51-9C59-6CD38F97667B}" type="pres">
      <dgm:prSet presAssocID="{40DA2F64-0252-49D5-B6FD-9A3D463F57AA}" presName="horz1" presStyleCnt="0"/>
      <dgm:spPr/>
    </dgm:pt>
    <dgm:pt modelId="{5A945F94-4255-4309-9EA6-0C038FCDD0B8}" type="pres">
      <dgm:prSet presAssocID="{40DA2F64-0252-49D5-B6FD-9A3D463F57AA}" presName="tx1" presStyleLbl="revTx" presStyleIdx="0" presStyleCnt="5"/>
      <dgm:spPr/>
      <dgm:t>
        <a:bodyPr/>
        <a:lstStyle/>
        <a:p>
          <a:endParaRPr lang="en-US"/>
        </a:p>
      </dgm:t>
    </dgm:pt>
    <dgm:pt modelId="{1E32F87C-D8A8-4E8F-9007-AD622ED8CC2A}" type="pres">
      <dgm:prSet presAssocID="{40DA2F64-0252-49D5-B6FD-9A3D463F57AA}" presName="vert1" presStyleCnt="0"/>
      <dgm:spPr/>
    </dgm:pt>
    <dgm:pt modelId="{360DA687-53CD-40E6-ADA6-C849EFDE31FF}" type="pres">
      <dgm:prSet presAssocID="{944E6435-DD6E-4040-A015-354C2662A45C}" presName="thickLine" presStyleLbl="alignNode1" presStyleIdx="1" presStyleCnt="5"/>
      <dgm:spPr/>
    </dgm:pt>
    <dgm:pt modelId="{754D12E2-B7A3-4EC8-B226-B669B34F0A32}" type="pres">
      <dgm:prSet presAssocID="{944E6435-DD6E-4040-A015-354C2662A45C}" presName="horz1" presStyleCnt="0"/>
      <dgm:spPr/>
    </dgm:pt>
    <dgm:pt modelId="{C7F460A6-0D7E-462A-B844-E23ADB7D8E69}" type="pres">
      <dgm:prSet presAssocID="{944E6435-DD6E-4040-A015-354C2662A45C}" presName="tx1" presStyleLbl="revTx" presStyleIdx="1" presStyleCnt="5"/>
      <dgm:spPr/>
      <dgm:t>
        <a:bodyPr/>
        <a:lstStyle/>
        <a:p>
          <a:endParaRPr lang="en-US"/>
        </a:p>
      </dgm:t>
    </dgm:pt>
    <dgm:pt modelId="{47FE4E09-39EE-4B19-8C89-DCB02EF44296}" type="pres">
      <dgm:prSet presAssocID="{944E6435-DD6E-4040-A015-354C2662A45C}" presName="vert1" presStyleCnt="0"/>
      <dgm:spPr/>
    </dgm:pt>
    <dgm:pt modelId="{B0EE0D35-E736-4A4E-807A-EC92F436AF6E}" type="pres">
      <dgm:prSet presAssocID="{199B2EEC-9FC8-496C-AC1A-E7D6A5613FFD}" presName="thickLine" presStyleLbl="alignNode1" presStyleIdx="2" presStyleCnt="5"/>
      <dgm:spPr/>
    </dgm:pt>
    <dgm:pt modelId="{E7C38B14-1063-4141-94EB-767633C67548}" type="pres">
      <dgm:prSet presAssocID="{199B2EEC-9FC8-496C-AC1A-E7D6A5613FFD}" presName="horz1" presStyleCnt="0"/>
      <dgm:spPr/>
    </dgm:pt>
    <dgm:pt modelId="{8FAB6420-86A8-4B72-AB14-126FA880B733}" type="pres">
      <dgm:prSet presAssocID="{199B2EEC-9FC8-496C-AC1A-E7D6A5613FFD}" presName="tx1" presStyleLbl="revTx" presStyleIdx="2" presStyleCnt="5"/>
      <dgm:spPr/>
      <dgm:t>
        <a:bodyPr/>
        <a:lstStyle/>
        <a:p>
          <a:endParaRPr lang="en-US"/>
        </a:p>
      </dgm:t>
    </dgm:pt>
    <dgm:pt modelId="{2E5E593A-B5C9-4CBA-9BEB-E0B17F243EB5}" type="pres">
      <dgm:prSet presAssocID="{199B2EEC-9FC8-496C-AC1A-E7D6A5613FFD}" presName="vert1" presStyleCnt="0"/>
      <dgm:spPr/>
    </dgm:pt>
    <dgm:pt modelId="{8B4072A0-17C5-4E83-8028-29F1BCA694E5}" type="pres">
      <dgm:prSet presAssocID="{9FE5AB88-1D59-43C1-9CF7-77EC59C7B0ED}" presName="thickLine" presStyleLbl="alignNode1" presStyleIdx="3" presStyleCnt="5"/>
      <dgm:spPr/>
    </dgm:pt>
    <dgm:pt modelId="{031A9432-849F-43C2-934E-F124C99FC98F}" type="pres">
      <dgm:prSet presAssocID="{9FE5AB88-1D59-43C1-9CF7-77EC59C7B0ED}" presName="horz1" presStyleCnt="0"/>
      <dgm:spPr/>
    </dgm:pt>
    <dgm:pt modelId="{88594F14-1E83-49E9-8110-AC7FD6803487}" type="pres">
      <dgm:prSet presAssocID="{9FE5AB88-1D59-43C1-9CF7-77EC59C7B0ED}" presName="tx1" presStyleLbl="revTx" presStyleIdx="3" presStyleCnt="5"/>
      <dgm:spPr/>
      <dgm:t>
        <a:bodyPr/>
        <a:lstStyle/>
        <a:p>
          <a:endParaRPr lang="en-US"/>
        </a:p>
      </dgm:t>
    </dgm:pt>
    <dgm:pt modelId="{573EC853-056A-4467-88A1-003625624A11}" type="pres">
      <dgm:prSet presAssocID="{9FE5AB88-1D59-43C1-9CF7-77EC59C7B0ED}" presName="vert1" presStyleCnt="0"/>
      <dgm:spPr/>
    </dgm:pt>
    <dgm:pt modelId="{2F8A5707-32D2-4B05-97B1-ACA6E9759D5D}" type="pres">
      <dgm:prSet presAssocID="{586C41F3-BED5-454F-91CF-A6403962441F}" presName="thickLine" presStyleLbl="alignNode1" presStyleIdx="4" presStyleCnt="5"/>
      <dgm:spPr/>
    </dgm:pt>
    <dgm:pt modelId="{4F8E0A74-1105-4ACE-B352-0150CE313254}" type="pres">
      <dgm:prSet presAssocID="{586C41F3-BED5-454F-91CF-A6403962441F}" presName="horz1" presStyleCnt="0"/>
      <dgm:spPr/>
    </dgm:pt>
    <dgm:pt modelId="{33929453-26A9-4D65-AA8C-06F523118E72}" type="pres">
      <dgm:prSet presAssocID="{586C41F3-BED5-454F-91CF-A6403962441F}" presName="tx1" presStyleLbl="revTx" presStyleIdx="4" presStyleCnt="5" custScaleY="164630" custLinFactNeighborX="764" custLinFactNeighborY="-1351"/>
      <dgm:spPr/>
      <dgm:t>
        <a:bodyPr/>
        <a:lstStyle/>
        <a:p>
          <a:endParaRPr lang="en-US"/>
        </a:p>
      </dgm:t>
    </dgm:pt>
    <dgm:pt modelId="{A3D78FC2-7E4A-4315-A3FC-44CE45F8C65E}" type="pres">
      <dgm:prSet presAssocID="{586C41F3-BED5-454F-91CF-A6403962441F}" presName="vert1" presStyleCnt="0"/>
      <dgm:spPr/>
    </dgm:pt>
  </dgm:ptLst>
  <dgm:cxnLst>
    <dgm:cxn modelId="{970B15DB-8DD8-4B1E-9F57-56524564E60C}" type="presOf" srcId="{9DC35F34-5823-4A97-836D-D9D4252933A2}" destId="{65649D81-4E5C-4257-994B-3B7985410504}" srcOrd="0" destOrd="0" presId="urn:microsoft.com/office/officeart/2008/layout/LinedList"/>
    <dgm:cxn modelId="{CC05E63C-151B-467C-8410-8448B3659DFF}" type="presOf" srcId="{9FE5AB88-1D59-43C1-9CF7-77EC59C7B0ED}" destId="{88594F14-1E83-49E9-8110-AC7FD6803487}" srcOrd="0" destOrd="0" presId="urn:microsoft.com/office/officeart/2008/layout/LinedList"/>
    <dgm:cxn modelId="{50E0377A-D6F8-485C-8A70-5AB481965C24}" srcId="{9DC35F34-5823-4A97-836D-D9D4252933A2}" destId="{9FE5AB88-1D59-43C1-9CF7-77EC59C7B0ED}" srcOrd="3" destOrd="0" parTransId="{2DCA9BBD-EC2D-4840-9304-74181FB2937B}" sibTransId="{29A8F1A7-9F75-43B7-92FE-79EBF870DE71}"/>
    <dgm:cxn modelId="{CE006E1D-FCF3-4DC8-932C-551BC1AFA0F0}" srcId="{9DC35F34-5823-4A97-836D-D9D4252933A2}" destId="{586C41F3-BED5-454F-91CF-A6403962441F}" srcOrd="4" destOrd="0" parTransId="{BC2F2F95-7A8C-460A-AFFF-A1A2445DB8A4}" sibTransId="{C6C13CD1-01B5-4BDF-A63D-26ED57C0771F}"/>
    <dgm:cxn modelId="{F15C41F2-047D-449B-BB74-8D1DA082DEA4}" type="presOf" srcId="{944E6435-DD6E-4040-A015-354C2662A45C}" destId="{C7F460A6-0D7E-462A-B844-E23ADB7D8E69}" srcOrd="0" destOrd="0" presId="urn:microsoft.com/office/officeart/2008/layout/LinedList"/>
    <dgm:cxn modelId="{737E26A8-4B03-47B6-AC57-9739D9A13695}" type="presOf" srcId="{586C41F3-BED5-454F-91CF-A6403962441F}" destId="{33929453-26A9-4D65-AA8C-06F523118E72}" srcOrd="0" destOrd="0" presId="urn:microsoft.com/office/officeart/2008/layout/LinedList"/>
    <dgm:cxn modelId="{68A8FCA8-0E68-4E53-98AA-F6D42E0D4B45}" type="presOf" srcId="{199B2EEC-9FC8-496C-AC1A-E7D6A5613FFD}" destId="{8FAB6420-86A8-4B72-AB14-126FA880B733}" srcOrd="0" destOrd="0" presId="urn:microsoft.com/office/officeart/2008/layout/LinedList"/>
    <dgm:cxn modelId="{C4E20939-2B29-4F43-A2C6-88865F4DBB02}" srcId="{9DC35F34-5823-4A97-836D-D9D4252933A2}" destId="{199B2EEC-9FC8-496C-AC1A-E7D6A5613FFD}" srcOrd="2" destOrd="0" parTransId="{62B01240-AD3B-414D-9B05-6902185646C1}" sibTransId="{C773B8D1-BAA4-42B4-8CB4-6E7F76077774}"/>
    <dgm:cxn modelId="{BE9EE170-C566-4119-8AC2-20C5AC2C4170}" srcId="{9DC35F34-5823-4A97-836D-D9D4252933A2}" destId="{944E6435-DD6E-4040-A015-354C2662A45C}" srcOrd="1" destOrd="0" parTransId="{4959736D-C5F8-42B3-AF12-1165FD25D323}" sibTransId="{57D0337C-2C18-4EDF-A171-64FB6110C32D}"/>
    <dgm:cxn modelId="{051DE49C-86BE-4E60-B124-10325AAF2F22}" srcId="{9DC35F34-5823-4A97-836D-D9D4252933A2}" destId="{40DA2F64-0252-49D5-B6FD-9A3D463F57AA}" srcOrd="0" destOrd="0" parTransId="{63C515F2-4A40-4D0A-858C-EE6414422821}" sibTransId="{5C1E4ED0-126C-406F-9A72-418673143268}"/>
    <dgm:cxn modelId="{C9387598-22DE-40AE-B2DB-CA34E50C8F53}" type="presOf" srcId="{40DA2F64-0252-49D5-B6FD-9A3D463F57AA}" destId="{5A945F94-4255-4309-9EA6-0C038FCDD0B8}" srcOrd="0" destOrd="0" presId="urn:microsoft.com/office/officeart/2008/layout/LinedList"/>
    <dgm:cxn modelId="{D60F70C0-F8D4-4794-B317-ED29E054503B}" type="presParOf" srcId="{65649D81-4E5C-4257-994B-3B7985410504}" destId="{A070557D-0FA5-49DD-8C54-115D786E4A50}" srcOrd="0" destOrd="0" presId="urn:microsoft.com/office/officeart/2008/layout/LinedList"/>
    <dgm:cxn modelId="{12E9D4B4-D0CC-479A-8AE2-2CE0EBD48C3A}" type="presParOf" srcId="{65649D81-4E5C-4257-994B-3B7985410504}" destId="{0571AF8C-F6C3-4B51-9C59-6CD38F97667B}" srcOrd="1" destOrd="0" presId="urn:microsoft.com/office/officeart/2008/layout/LinedList"/>
    <dgm:cxn modelId="{D846B584-842F-4619-83FC-2B72BF9D011C}" type="presParOf" srcId="{0571AF8C-F6C3-4B51-9C59-6CD38F97667B}" destId="{5A945F94-4255-4309-9EA6-0C038FCDD0B8}" srcOrd="0" destOrd="0" presId="urn:microsoft.com/office/officeart/2008/layout/LinedList"/>
    <dgm:cxn modelId="{BAA9CCB7-54B3-4BC4-B9A1-3BB85FE2D425}" type="presParOf" srcId="{0571AF8C-F6C3-4B51-9C59-6CD38F97667B}" destId="{1E32F87C-D8A8-4E8F-9007-AD622ED8CC2A}" srcOrd="1" destOrd="0" presId="urn:microsoft.com/office/officeart/2008/layout/LinedList"/>
    <dgm:cxn modelId="{2C1B7EAB-0E8A-40CE-9047-7F6A2A5EB672}" type="presParOf" srcId="{65649D81-4E5C-4257-994B-3B7985410504}" destId="{360DA687-53CD-40E6-ADA6-C849EFDE31FF}" srcOrd="2" destOrd="0" presId="urn:microsoft.com/office/officeart/2008/layout/LinedList"/>
    <dgm:cxn modelId="{4579D5A7-21EE-4950-BF7B-E8A6C6F4D777}" type="presParOf" srcId="{65649D81-4E5C-4257-994B-3B7985410504}" destId="{754D12E2-B7A3-4EC8-B226-B669B34F0A32}" srcOrd="3" destOrd="0" presId="urn:microsoft.com/office/officeart/2008/layout/LinedList"/>
    <dgm:cxn modelId="{9124BA4E-A7EA-4C67-B552-9E069729DC16}" type="presParOf" srcId="{754D12E2-B7A3-4EC8-B226-B669B34F0A32}" destId="{C7F460A6-0D7E-462A-B844-E23ADB7D8E69}" srcOrd="0" destOrd="0" presId="urn:microsoft.com/office/officeart/2008/layout/LinedList"/>
    <dgm:cxn modelId="{177E240B-030B-4668-AA02-EA24C1118EF2}" type="presParOf" srcId="{754D12E2-B7A3-4EC8-B226-B669B34F0A32}" destId="{47FE4E09-39EE-4B19-8C89-DCB02EF44296}" srcOrd="1" destOrd="0" presId="urn:microsoft.com/office/officeart/2008/layout/LinedList"/>
    <dgm:cxn modelId="{BCBF950F-B723-4898-B521-FCE4F944B5EC}" type="presParOf" srcId="{65649D81-4E5C-4257-994B-3B7985410504}" destId="{B0EE0D35-E736-4A4E-807A-EC92F436AF6E}" srcOrd="4" destOrd="0" presId="urn:microsoft.com/office/officeart/2008/layout/LinedList"/>
    <dgm:cxn modelId="{F3B526F3-6B7B-4E0E-98E0-CC670A28463D}" type="presParOf" srcId="{65649D81-4E5C-4257-994B-3B7985410504}" destId="{E7C38B14-1063-4141-94EB-767633C67548}" srcOrd="5" destOrd="0" presId="urn:microsoft.com/office/officeart/2008/layout/LinedList"/>
    <dgm:cxn modelId="{9307653A-37DB-4CA4-AE2E-7FC96FB5BF4D}" type="presParOf" srcId="{E7C38B14-1063-4141-94EB-767633C67548}" destId="{8FAB6420-86A8-4B72-AB14-126FA880B733}" srcOrd="0" destOrd="0" presId="urn:microsoft.com/office/officeart/2008/layout/LinedList"/>
    <dgm:cxn modelId="{DF7F5405-15BA-4F40-A1F0-1A87A7423D7B}" type="presParOf" srcId="{E7C38B14-1063-4141-94EB-767633C67548}" destId="{2E5E593A-B5C9-4CBA-9BEB-E0B17F243EB5}" srcOrd="1" destOrd="0" presId="urn:microsoft.com/office/officeart/2008/layout/LinedList"/>
    <dgm:cxn modelId="{948D55CA-D3F2-4008-8EF3-D22FC25F2184}" type="presParOf" srcId="{65649D81-4E5C-4257-994B-3B7985410504}" destId="{8B4072A0-17C5-4E83-8028-29F1BCA694E5}" srcOrd="6" destOrd="0" presId="urn:microsoft.com/office/officeart/2008/layout/LinedList"/>
    <dgm:cxn modelId="{A2A361E7-935F-47B8-88DC-596DBA456182}" type="presParOf" srcId="{65649D81-4E5C-4257-994B-3B7985410504}" destId="{031A9432-849F-43C2-934E-F124C99FC98F}" srcOrd="7" destOrd="0" presId="urn:microsoft.com/office/officeart/2008/layout/LinedList"/>
    <dgm:cxn modelId="{E6A7E2CE-9627-45DB-B0FC-962AF47F253C}" type="presParOf" srcId="{031A9432-849F-43C2-934E-F124C99FC98F}" destId="{88594F14-1E83-49E9-8110-AC7FD6803487}" srcOrd="0" destOrd="0" presId="urn:microsoft.com/office/officeart/2008/layout/LinedList"/>
    <dgm:cxn modelId="{3B6A2C87-2C8B-4B15-93B0-A74293E7F4BD}" type="presParOf" srcId="{031A9432-849F-43C2-934E-F124C99FC98F}" destId="{573EC853-056A-4467-88A1-003625624A11}" srcOrd="1" destOrd="0" presId="urn:microsoft.com/office/officeart/2008/layout/LinedList"/>
    <dgm:cxn modelId="{153D977C-7707-47CB-AA45-9F5BF8F92F27}" type="presParOf" srcId="{65649D81-4E5C-4257-994B-3B7985410504}" destId="{2F8A5707-32D2-4B05-97B1-ACA6E9759D5D}" srcOrd="8" destOrd="0" presId="urn:microsoft.com/office/officeart/2008/layout/LinedList"/>
    <dgm:cxn modelId="{7FD61326-FAF3-4B10-8C7A-44CF8DA4FCE1}" type="presParOf" srcId="{65649D81-4E5C-4257-994B-3B7985410504}" destId="{4F8E0A74-1105-4ACE-B352-0150CE313254}" srcOrd="9" destOrd="0" presId="urn:microsoft.com/office/officeart/2008/layout/LinedList"/>
    <dgm:cxn modelId="{38EC1288-9129-49C7-BFCC-D3B47A303787}" type="presParOf" srcId="{4F8E0A74-1105-4ACE-B352-0150CE313254}" destId="{33929453-26A9-4D65-AA8C-06F523118E72}" srcOrd="0" destOrd="0" presId="urn:microsoft.com/office/officeart/2008/layout/LinedList"/>
    <dgm:cxn modelId="{29F4787E-0049-47D5-A352-D11D42A3152B}" type="presParOf" srcId="{4F8E0A74-1105-4ACE-B352-0150CE313254}" destId="{A3D78FC2-7E4A-4315-A3FC-44CE45F8C65E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963B9F98-386B-41B4-AB22-29BE0486E7B7}" type="doc">
      <dgm:prSet loTypeId="urn:microsoft.com/office/officeart/2016/7/layout/RepeatingBendingProcessNew" loCatId="process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en-US"/>
        </a:p>
      </dgm:t>
    </dgm:pt>
    <dgm:pt modelId="{85671C13-17DE-4C46-94F2-16CEFF2F4A53}">
      <dgm:prSet/>
      <dgm:spPr>
        <a:solidFill>
          <a:schemeClr val="bg2"/>
        </a:solidFill>
      </dgm:spPr>
      <dgm:t>
        <a:bodyPr/>
        <a:lstStyle/>
        <a:p>
          <a:r>
            <a:rPr lang="sk-SK" dirty="0"/>
            <a:t>I.  </a:t>
          </a:r>
          <a:r>
            <a:rPr lang="sk-SK" b="1" dirty="0">
              <a:solidFill>
                <a:schemeClr val="tx1"/>
              </a:solidFill>
            </a:rPr>
            <a:t>Analýza hospodárskeho, sociálneho a environmentálneho stavu okresu Košice – okolie</a:t>
          </a:r>
          <a:endParaRPr lang="en-US" b="1" dirty="0">
            <a:solidFill>
              <a:schemeClr val="tx1"/>
            </a:solidFill>
          </a:endParaRPr>
        </a:p>
      </dgm:t>
    </dgm:pt>
    <dgm:pt modelId="{6C7D88D7-294B-4359-822A-77BCE6B4A949}" type="parTrans" cxnId="{A7EF1491-A367-4E49-9E2F-B11CF2D243E3}">
      <dgm:prSet/>
      <dgm:spPr/>
      <dgm:t>
        <a:bodyPr/>
        <a:lstStyle/>
        <a:p>
          <a:endParaRPr lang="en-US"/>
        </a:p>
      </dgm:t>
    </dgm:pt>
    <dgm:pt modelId="{9167C7A4-30ED-47B6-BFD7-8F7C662B9F3C}" type="sibTrans" cxnId="{A7EF1491-A367-4E49-9E2F-B11CF2D243E3}">
      <dgm:prSet/>
      <dgm:spPr/>
      <dgm:t>
        <a:bodyPr/>
        <a:lstStyle/>
        <a:p>
          <a:endParaRPr lang="en-US"/>
        </a:p>
      </dgm:t>
    </dgm:pt>
    <dgm:pt modelId="{A9768661-E7A0-42EF-956A-0183B7A70F88}">
      <dgm:prSet/>
      <dgm:spPr/>
      <dgm:t>
        <a:bodyPr/>
        <a:lstStyle/>
        <a:p>
          <a:r>
            <a:rPr lang="sk-SK" dirty="0">
              <a:solidFill>
                <a:schemeClr val="tx1"/>
              </a:solidFill>
            </a:rPr>
            <a:t>II. </a:t>
          </a:r>
          <a:r>
            <a:rPr lang="sk-SK" b="1" dirty="0">
              <a:solidFill>
                <a:schemeClr val="tx1"/>
              </a:solidFill>
            </a:rPr>
            <a:t>Zhodnotenie rozvojového potenciálu okresu Košice – okolie</a:t>
          </a:r>
          <a:endParaRPr lang="en-US" b="1" dirty="0">
            <a:solidFill>
              <a:schemeClr val="tx1"/>
            </a:solidFill>
          </a:endParaRPr>
        </a:p>
      </dgm:t>
    </dgm:pt>
    <dgm:pt modelId="{E642E720-ACEB-4223-8FD6-BF87BE3F4E04}" type="parTrans" cxnId="{C3A20878-B1AD-44C5-91D7-2281C29DF3F1}">
      <dgm:prSet/>
      <dgm:spPr/>
      <dgm:t>
        <a:bodyPr/>
        <a:lstStyle/>
        <a:p>
          <a:endParaRPr lang="en-US"/>
        </a:p>
      </dgm:t>
    </dgm:pt>
    <dgm:pt modelId="{83DB7F03-E34A-4BA6-973F-B33CE93954A8}" type="sibTrans" cxnId="{C3A20878-B1AD-44C5-91D7-2281C29DF3F1}">
      <dgm:prSet/>
      <dgm:spPr/>
      <dgm:t>
        <a:bodyPr/>
        <a:lstStyle/>
        <a:p>
          <a:endParaRPr lang="en-US"/>
        </a:p>
      </dgm:t>
    </dgm:pt>
    <dgm:pt modelId="{756E846F-C7EC-44C6-9564-0B45EE353074}">
      <dgm:prSet/>
      <dgm:spPr/>
      <dgm:t>
        <a:bodyPr/>
        <a:lstStyle/>
        <a:p>
          <a:r>
            <a:rPr lang="sk-SK" b="1" dirty="0">
              <a:solidFill>
                <a:schemeClr val="tx1"/>
              </a:solidFill>
            </a:rPr>
            <a:t>III. Východiská Akčného plánu okresu Košice – okolie</a:t>
          </a:r>
          <a:endParaRPr lang="en-US" b="1" dirty="0">
            <a:solidFill>
              <a:schemeClr val="tx1"/>
            </a:solidFill>
          </a:endParaRPr>
        </a:p>
      </dgm:t>
    </dgm:pt>
    <dgm:pt modelId="{A3C0CECB-4260-4E80-8896-9D2EAB97C458}" type="parTrans" cxnId="{BB599C3A-7F33-4936-ACBE-A14E20F1658D}">
      <dgm:prSet/>
      <dgm:spPr/>
      <dgm:t>
        <a:bodyPr/>
        <a:lstStyle/>
        <a:p>
          <a:endParaRPr lang="en-US"/>
        </a:p>
      </dgm:t>
    </dgm:pt>
    <dgm:pt modelId="{38DF42C2-CEF9-4457-949C-27CD0E9D982B}" type="sibTrans" cxnId="{BB599C3A-7F33-4936-ACBE-A14E20F1658D}">
      <dgm:prSet/>
      <dgm:spPr/>
      <dgm:t>
        <a:bodyPr/>
        <a:lstStyle/>
        <a:p>
          <a:endParaRPr lang="en-US"/>
        </a:p>
      </dgm:t>
    </dgm:pt>
    <dgm:pt modelId="{CA7498E0-0C92-4865-9E7B-17D227F11CBC}">
      <dgm:prSet/>
      <dgm:spPr>
        <a:solidFill>
          <a:schemeClr val="bg2"/>
        </a:solidFill>
      </dgm:spPr>
      <dgm:t>
        <a:bodyPr/>
        <a:lstStyle/>
        <a:p>
          <a:r>
            <a:rPr lang="sk-SK" b="1" dirty="0">
              <a:solidFill>
                <a:schemeClr val="tx1"/>
              </a:solidFill>
            </a:rPr>
            <a:t>IV. Strategický cieľ, návrhy opatrení a úloh                                 na zabezpečenie realizácie a plnenia Akčného plánu okresu Košice – okolie,  časový harmonogram, spôsoby a zdroje financovania</a:t>
          </a:r>
          <a:r>
            <a:rPr lang="sk-SK" b="1" dirty="0"/>
            <a:t>	</a:t>
          </a:r>
          <a:endParaRPr lang="en-US" b="1" dirty="0"/>
        </a:p>
      </dgm:t>
    </dgm:pt>
    <dgm:pt modelId="{5578477E-58C8-4E5F-B2D9-EB5C571D1A38}" type="parTrans" cxnId="{6F89251E-AA27-4783-BEC1-F7158747870B}">
      <dgm:prSet/>
      <dgm:spPr/>
      <dgm:t>
        <a:bodyPr/>
        <a:lstStyle/>
        <a:p>
          <a:endParaRPr lang="en-US"/>
        </a:p>
      </dgm:t>
    </dgm:pt>
    <dgm:pt modelId="{C00D3ABD-0338-48CF-A401-A846E93699C0}" type="sibTrans" cxnId="{6F89251E-AA27-4783-BEC1-F7158747870B}">
      <dgm:prSet/>
      <dgm:spPr/>
      <dgm:t>
        <a:bodyPr/>
        <a:lstStyle/>
        <a:p>
          <a:endParaRPr lang="en-US"/>
        </a:p>
      </dgm:t>
    </dgm:pt>
    <dgm:pt modelId="{F4BBB711-2598-410B-A3EE-09D78A76FEBA}">
      <dgm:prSet/>
      <dgm:spPr>
        <a:solidFill>
          <a:schemeClr val="bg2"/>
        </a:solidFill>
      </dgm:spPr>
      <dgm:t>
        <a:bodyPr/>
        <a:lstStyle/>
        <a:p>
          <a:r>
            <a:rPr lang="sk-SK" dirty="0"/>
            <a:t>A. Systémové opatrenia na podporu implementácie rozvojových aktivít a finančných podpôr</a:t>
          </a:r>
          <a:endParaRPr lang="en-US" dirty="0"/>
        </a:p>
      </dgm:t>
    </dgm:pt>
    <dgm:pt modelId="{2E988523-5E53-4F51-A2A3-70607D2F06BC}" type="parTrans" cxnId="{D83892F3-1E8C-44C5-A088-14DF5554BD7F}">
      <dgm:prSet/>
      <dgm:spPr/>
      <dgm:t>
        <a:bodyPr/>
        <a:lstStyle/>
        <a:p>
          <a:endParaRPr lang="en-US"/>
        </a:p>
      </dgm:t>
    </dgm:pt>
    <dgm:pt modelId="{F5FBB904-1187-4BE4-B08B-849BC841C225}" type="sibTrans" cxnId="{D83892F3-1E8C-44C5-A088-14DF5554BD7F}">
      <dgm:prSet/>
      <dgm:spPr/>
      <dgm:t>
        <a:bodyPr/>
        <a:lstStyle/>
        <a:p>
          <a:endParaRPr lang="en-US"/>
        </a:p>
      </dgm:t>
    </dgm:pt>
    <dgm:pt modelId="{C276E6DB-2661-40F4-8F8B-7DD6A4883BDA}">
      <dgm:prSet/>
      <dgm:spPr>
        <a:solidFill>
          <a:schemeClr val="bg2"/>
        </a:solidFill>
      </dgm:spPr>
      <dgm:t>
        <a:bodyPr/>
        <a:lstStyle/>
        <a:p>
          <a:r>
            <a:rPr lang="sk-SK"/>
            <a:t>B. Prioritné oblasti	</a:t>
          </a:r>
          <a:endParaRPr lang="en-US"/>
        </a:p>
      </dgm:t>
    </dgm:pt>
    <dgm:pt modelId="{79FCBB54-918F-420C-ADF6-53511A498DD7}" type="parTrans" cxnId="{BF42600A-70DE-482F-8EAF-E1B168E1020C}">
      <dgm:prSet/>
      <dgm:spPr/>
      <dgm:t>
        <a:bodyPr/>
        <a:lstStyle/>
        <a:p>
          <a:endParaRPr lang="en-US"/>
        </a:p>
      </dgm:t>
    </dgm:pt>
    <dgm:pt modelId="{176FBCD4-D9D3-4314-AC00-611E3769261D}" type="sibTrans" cxnId="{BF42600A-70DE-482F-8EAF-E1B168E1020C}">
      <dgm:prSet/>
      <dgm:spPr/>
      <dgm:t>
        <a:bodyPr/>
        <a:lstStyle/>
        <a:p>
          <a:endParaRPr lang="en-US"/>
        </a:p>
      </dgm:t>
    </dgm:pt>
    <dgm:pt modelId="{4306F39F-91C9-49B0-8B92-BFFF209B0805}">
      <dgm:prSet/>
      <dgm:spPr>
        <a:solidFill>
          <a:schemeClr val="bg2"/>
        </a:solidFill>
      </dgm:spPr>
      <dgm:t>
        <a:bodyPr/>
        <a:lstStyle/>
        <a:p>
          <a:r>
            <a:rPr lang="sk-SK"/>
            <a:t>C. Podporné systémové opatrenia na realizáciu Akčného plánu na úrovni Košického samosprávneho kraja	</a:t>
          </a:r>
          <a:endParaRPr lang="en-US"/>
        </a:p>
      </dgm:t>
    </dgm:pt>
    <dgm:pt modelId="{B757D42B-E6AC-44C6-89F1-4B6A31FC0189}" type="parTrans" cxnId="{CCD65CB7-344D-4FAF-8EA8-98CFC694B14A}">
      <dgm:prSet/>
      <dgm:spPr/>
      <dgm:t>
        <a:bodyPr/>
        <a:lstStyle/>
        <a:p>
          <a:endParaRPr lang="en-US"/>
        </a:p>
      </dgm:t>
    </dgm:pt>
    <dgm:pt modelId="{4C17190B-CA4A-4FF7-AC7F-047401D66437}" type="sibTrans" cxnId="{CCD65CB7-344D-4FAF-8EA8-98CFC694B14A}">
      <dgm:prSet/>
      <dgm:spPr/>
      <dgm:t>
        <a:bodyPr/>
        <a:lstStyle/>
        <a:p>
          <a:endParaRPr lang="en-US"/>
        </a:p>
      </dgm:t>
    </dgm:pt>
    <dgm:pt modelId="{F609AEA8-5533-4AF7-A926-F33002A4DE4D}">
      <dgm:prSet/>
      <dgm:spPr>
        <a:solidFill>
          <a:schemeClr val="bg2"/>
        </a:solidFill>
      </dgm:spPr>
      <dgm:t>
        <a:bodyPr/>
        <a:lstStyle/>
        <a:p>
          <a:r>
            <a:rPr lang="sk-SK"/>
            <a:t>D. Podporné systémové opatrenia na realizáciu Akčného plánu na úrovni ústrednej štátnej správy</a:t>
          </a:r>
          <a:endParaRPr lang="en-US"/>
        </a:p>
      </dgm:t>
    </dgm:pt>
    <dgm:pt modelId="{4CB4BDFB-C211-4FA4-BCF7-C1C43FA9D641}" type="parTrans" cxnId="{0D2AFC90-AE64-4D31-BC18-B4F5612F0B2C}">
      <dgm:prSet/>
      <dgm:spPr/>
      <dgm:t>
        <a:bodyPr/>
        <a:lstStyle/>
        <a:p>
          <a:endParaRPr lang="en-US"/>
        </a:p>
      </dgm:t>
    </dgm:pt>
    <dgm:pt modelId="{5CA1C05E-E303-4E2E-A9F3-380ACD72FB41}" type="sibTrans" cxnId="{0D2AFC90-AE64-4D31-BC18-B4F5612F0B2C}">
      <dgm:prSet/>
      <dgm:spPr/>
      <dgm:t>
        <a:bodyPr/>
        <a:lstStyle/>
        <a:p>
          <a:endParaRPr lang="en-US"/>
        </a:p>
      </dgm:t>
    </dgm:pt>
    <dgm:pt modelId="{6BB811AA-834E-438A-96D4-0BA0EE1FDDDC}">
      <dgm:prSet/>
      <dgm:spPr>
        <a:solidFill>
          <a:schemeClr val="bg2"/>
        </a:solidFill>
      </dgm:spPr>
      <dgm:t>
        <a:bodyPr/>
        <a:lstStyle/>
        <a:p>
          <a:r>
            <a:rPr lang="sk-SK"/>
            <a:t>E. Zdroje financovania Akčného plánu okresu Košice - okolie</a:t>
          </a:r>
          <a:endParaRPr lang="en-US"/>
        </a:p>
      </dgm:t>
    </dgm:pt>
    <dgm:pt modelId="{5ECC0911-ADBA-453E-8617-71117CF2C529}" type="parTrans" cxnId="{2C8D1790-3EB1-4530-A4C1-D587869EA7B6}">
      <dgm:prSet/>
      <dgm:spPr/>
      <dgm:t>
        <a:bodyPr/>
        <a:lstStyle/>
        <a:p>
          <a:endParaRPr lang="en-US"/>
        </a:p>
      </dgm:t>
    </dgm:pt>
    <dgm:pt modelId="{A9B89C6B-1628-4ED9-A982-667F36E35172}" type="sibTrans" cxnId="{2C8D1790-3EB1-4530-A4C1-D587869EA7B6}">
      <dgm:prSet/>
      <dgm:spPr/>
      <dgm:t>
        <a:bodyPr/>
        <a:lstStyle/>
        <a:p>
          <a:endParaRPr lang="en-US"/>
        </a:p>
      </dgm:t>
    </dgm:pt>
    <dgm:pt modelId="{2CC7ED3E-DFED-46C2-8209-593F0A4DB606}">
      <dgm:prSet/>
      <dgm:spPr>
        <a:solidFill>
          <a:schemeClr val="bg2"/>
        </a:solidFill>
      </dgm:spPr>
      <dgm:t>
        <a:bodyPr/>
        <a:lstStyle/>
        <a:p>
          <a:r>
            <a:rPr lang="sk-SK" b="1" dirty="0">
              <a:solidFill>
                <a:schemeClr val="tx1"/>
              </a:solidFill>
            </a:rPr>
            <a:t>V. Proces monitorovania a hodnotenia dosiahnutého pokroku v zlepšení hospodárskej, sociálnej a environmentálnej situácii v okrese Košice - okolie</a:t>
          </a:r>
          <a:endParaRPr lang="en-US" b="1" dirty="0">
            <a:solidFill>
              <a:schemeClr val="tx1"/>
            </a:solidFill>
          </a:endParaRPr>
        </a:p>
      </dgm:t>
    </dgm:pt>
    <dgm:pt modelId="{BCF3917F-BD92-4928-B383-AA8662DDFED0}" type="parTrans" cxnId="{3E11B3BE-DB52-4A2D-AE8E-5C36BD5DFDFD}">
      <dgm:prSet/>
      <dgm:spPr/>
      <dgm:t>
        <a:bodyPr/>
        <a:lstStyle/>
        <a:p>
          <a:endParaRPr lang="en-US"/>
        </a:p>
      </dgm:t>
    </dgm:pt>
    <dgm:pt modelId="{FBE99251-576D-4FBB-AC0A-348FE6DFCF51}" type="sibTrans" cxnId="{3E11B3BE-DB52-4A2D-AE8E-5C36BD5DFDFD}">
      <dgm:prSet/>
      <dgm:spPr/>
      <dgm:t>
        <a:bodyPr/>
        <a:lstStyle/>
        <a:p>
          <a:endParaRPr lang="en-US"/>
        </a:p>
      </dgm:t>
    </dgm:pt>
    <dgm:pt modelId="{8DA5E844-1B10-4DF3-A981-B885048AF785}">
      <dgm:prSet/>
      <dgm:spPr>
        <a:solidFill>
          <a:schemeClr val="accent3"/>
        </a:solidFill>
      </dgm:spPr>
      <dgm:t>
        <a:bodyPr/>
        <a:lstStyle/>
        <a:p>
          <a:r>
            <a:rPr lang="sk-SK" b="1" dirty="0">
              <a:solidFill>
                <a:schemeClr val="tx1">
                  <a:lumMod val="50000"/>
                  <a:lumOff val="50000"/>
                </a:schemeClr>
              </a:solidFill>
            </a:rPr>
            <a:t>VI. Integrácia už existujúcich rezortných programov, resp. prierezových programov a návrh odstránenia prekážok na ich využívanie	</a:t>
          </a:r>
          <a:endParaRPr lang="en-US" b="1" dirty="0">
            <a:solidFill>
              <a:schemeClr val="tx1">
                <a:lumMod val="50000"/>
                <a:lumOff val="50000"/>
              </a:schemeClr>
            </a:solidFill>
          </a:endParaRPr>
        </a:p>
      </dgm:t>
    </dgm:pt>
    <dgm:pt modelId="{DF6F3696-5CEB-42C3-A55B-08224047990A}" type="parTrans" cxnId="{58A52856-4C32-4F99-8A21-C57B0FE155DF}">
      <dgm:prSet/>
      <dgm:spPr/>
      <dgm:t>
        <a:bodyPr/>
        <a:lstStyle/>
        <a:p>
          <a:endParaRPr lang="en-US"/>
        </a:p>
      </dgm:t>
    </dgm:pt>
    <dgm:pt modelId="{ECF49380-833F-4FB5-AA6A-B70D50865139}" type="sibTrans" cxnId="{58A52856-4C32-4F99-8A21-C57B0FE155DF}">
      <dgm:prSet/>
      <dgm:spPr/>
      <dgm:t>
        <a:bodyPr/>
        <a:lstStyle/>
        <a:p>
          <a:endParaRPr lang="en-US"/>
        </a:p>
      </dgm:t>
    </dgm:pt>
    <dgm:pt modelId="{EBD37398-FF9A-4CA1-8E07-C9E098166AD1}" type="pres">
      <dgm:prSet presAssocID="{963B9F98-386B-41B4-AB22-29BE0486E7B7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D67B69FA-DD11-4496-84C2-7BD573469713}" type="pres">
      <dgm:prSet presAssocID="{85671C13-17DE-4C46-94F2-16CEFF2F4A53}" presName="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E610D33-D370-4A6A-A79A-995EAE78FBCD}" type="pres">
      <dgm:prSet presAssocID="{9167C7A4-30ED-47B6-BFD7-8F7C662B9F3C}" presName="sibTrans" presStyleLbl="sibTrans1D1" presStyleIdx="0" presStyleCnt="5"/>
      <dgm:spPr/>
      <dgm:t>
        <a:bodyPr/>
        <a:lstStyle/>
        <a:p>
          <a:endParaRPr lang="en-US"/>
        </a:p>
      </dgm:t>
    </dgm:pt>
    <dgm:pt modelId="{1995C25E-9327-4169-85EC-BBC974238245}" type="pres">
      <dgm:prSet presAssocID="{9167C7A4-30ED-47B6-BFD7-8F7C662B9F3C}" presName="connectorText" presStyleLbl="sibTrans1D1" presStyleIdx="0" presStyleCnt="5"/>
      <dgm:spPr/>
      <dgm:t>
        <a:bodyPr/>
        <a:lstStyle/>
        <a:p>
          <a:endParaRPr lang="en-US"/>
        </a:p>
      </dgm:t>
    </dgm:pt>
    <dgm:pt modelId="{0D9A7974-CE32-4FA4-906A-B336473E0B24}" type="pres">
      <dgm:prSet presAssocID="{A9768661-E7A0-42EF-956A-0183B7A70F88}" presName="node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F785789-675A-4761-9CCE-B14506E364B7}" type="pres">
      <dgm:prSet presAssocID="{83DB7F03-E34A-4BA6-973F-B33CE93954A8}" presName="sibTrans" presStyleLbl="sibTrans1D1" presStyleIdx="1" presStyleCnt="5"/>
      <dgm:spPr/>
      <dgm:t>
        <a:bodyPr/>
        <a:lstStyle/>
        <a:p>
          <a:endParaRPr lang="en-US"/>
        </a:p>
      </dgm:t>
    </dgm:pt>
    <dgm:pt modelId="{EE27D3EF-5E1A-4D5C-8B4F-B378130FC6EA}" type="pres">
      <dgm:prSet presAssocID="{83DB7F03-E34A-4BA6-973F-B33CE93954A8}" presName="connectorText" presStyleLbl="sibTrans1D1" presStyleIdx="1" presStyleCnt="5"/>
      <dgm:spPr/>
      <dgm:t>
        <a:bodyPr/>
        <a:lstStyle/>
        <a:p>
          <a:endParaRPr lang="en-US"/>
        </a:p>
      </dgm:t>
    </dgm:pt>
    <dgm:pt modelId="{51CEFB7D-1164-4935-BDA1-A28F71795513}" type="pres">
      <dgm:prSet presAssocID="{756E846F-C7EC-44C6-9564-0B45EE353074}" presName="node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1B05FFD-1E8F-4D76-AA7E-9466CFB9EF00}" type="pres">
      <dgm:prSet presAssocID="{38DF42C2-CEF9-4457-949C-27CD0E9D982B}" presName="sibTrans" presStyleLbl="sibTrans1D1" presStyleIdx="2" presStyleCnt="5"/>
      <dgm:spPr/>
      <dgm:t>
        <a:bodyPr/>
        <a:lstStyle/>
        <a:p>
          <a:endParaRPr lang="en-US"/>
        </a:p>
      </dgm:t>
    </dgm:pt>
    <dgm:pt modelId="{4E46C030-2EA0-4309-BB28-31AB1707F55C}" type="pres">
      <dgm:prSet presAssocID="{38DF42C2-CEF9-4457-949C-27CD0E9D982B}" presName="connectorText" presStyleLbl="sibTrans1D1" presStyleIdx="2" presStyleCnt="5"/>
      <dgm:spPr/>
      <dgm:t>
        <a:bodyPr/>
        <a:lstStyle/>
        <a:p>
          <a:endParaRPr lang="en-US"/>
        </a:p>
      </dgm:t>
    </dgm:pt>
    <dgm:pt modelId="{1C024B84-112E-43E0-82A2-27DAB8910AE3}" type="pres">
      <dgm:prSet presAssocID="{CA7498E0-0C92-4865-9E7B-17D227F11CBC}" presName="node" presStyleLbl="node1" presStyleIdx="3" presStyleCnt="6" custLinFactNeighborX="-1749" custLinFactNeighborY="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A20E4BE-621A-4004-854C-9AC9853A3978}" type="pres">
      <dgm:prSet presAssocID="{C00D3ABD-0338-48CF-A401-A846E93699C0}" presName="sibTrans" presStyleLbl="sibTrans1D1" presStyleIdx="3" presStyleCnt="5"/>
      <dgm:spPr/>
      <dgm:t>
        <a:bodyPr/>
        <a:lstStyle/>
        <a:p>
          <a:endParaRPr lang="en-US"/>
        </a:p>
      </dgm:t>
    </dgm:pt>
    <dgm:pt modelId="{8BFF12AA-4D8F-4C22-8BFA-CB134DB97CF4}" type="pres">
      <dgm:prSet presAssocID="{C00D3ABD-0338-48CF-A401-A846E93699C0}" presName="connectorText" presStyleLbl="sibTrans1D1" presStyleIdx="3" presStyleCnt="5"/>
      <dgm:spPr/>
      <dgm:t>
        <a:bodyPr/>
        <a:lstStyle/>
        <a:p>
          <a:endParaRPr lang="en-US"/>
        </a:p>
      </dgm:t>
    </dgm:pt>
    <dgm:pt modelId="{0C48639C-B327-48DD-B06F-4C7903688891}" type="pres">
      <dgm:prSet presAssocID="{2CC7ED3E-DFED-46C2-8209-593F0A4DB606}" presName="node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CC91DD3-E2E1-400D-A6F4-019252B19182}" type="pres">
      <dgm:prSet presAssocID="{FBE99251-576D-4FBB-AC0A-348FE6DFCF51}" presName="sibTrans" presStyleLbl="sibTrans1D1" presStyleIdx="4" presStyleCnt="5"/>
      <dgm:spPr/>
      <dgm:t>
        <a:bodyPr/>
        <a:lstStyle/>
        <a:p>
          <a:endParaRPr lang="en-US"/>
        </a:p>
      </dgm:t>
    </dgm:pt>
    <dgm:pt modelId="{1D09C565-E784-447E-96D8-1DB9D2A4ADC9}" type="pres">
      <dgm:prSet presAssocID="{FBE99251-576D-4FBB-AC0A-348FE6DFCF51}" presName="connectorText" presStyleLbl="sibTrans1D1" presStyleIdx="4" presStyleCnt="5"/>
      <dgm:spPr/>
      <dgm:t>
        <a:bodyPr/>
        <a:lstStyle/>
        <a:p>
          <a:endParaRPr lang="en-US"/>
        </a:p>
      </dgm:t>
    </dgm:pt>
    <dgm:pt modelId="{9AC796BA-02D1-4272-A575-8FC5F85B18CF}" type="pres">
      <dgm:prSet presAssocID="{8DA5E844-1B10-4DF3-A981-B885048AF785}" presName="node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8373EB3B-84A5-4482-B903-021F64367CB1}" type="presOf" srcId="{38DF42C2-CEF9-4457-949C-27CD0E9D982B}" destId="{4E46C030-2EA0-4309-BB28-31AB1707F55C}" srcOrd="1" destOrd="0" presId="urn:microsoft.com/office/officeart/2016/7/layout/RepeatingBendingProcessNew"/>
    <dgm:cxn modelId="{0D2AFC90-AE64-4D31-BC18-B4F5612F0B2C}" srcId="{CA7498E0-0C92-4865-9E7B-17D227F11CBC}" destId="{F609AEA8-5533-4AF7-A926-F33002A4DE4D}" srcOrd="3" destOrd="0" parTransId="{4CB4BDFB-C211-4FA4-BCF7-C1C43FA9D641}" sibTransId="{5CA1C05E-E303-4E2E-A9F3-380ACD72FB41}"/>
    <dgm:cxn modelId="{B93FC399-ED8F-41FD-AD31-BA53ED0AE7D9}" type="presOf" srcId="{C00D3ABD-0338-48CF-A401-A846E93699C0}" destId="{CA20E4BE-621A-4004-854C-9AC9853A3978}" srcOrd="0" destOrd="0" presId="urn:microsoft.com/office/officeart/2016/7/layout/RepeatingBendingProcessNew"/>
    <dgm:cxn modelId="{AEF5B39A-51EC-4BC2-9183-B372869F118B}" type="presOf" srcId="{8DA5E844-1B10-4DF3-A981-B885048AF785}" destId="{9AC796BA-02D1-4272-A575-8FC5F85B18CF}" srcOrd="0" destOrd="0" presId="urn:microsoft.com/office/officeart/2016/7/layout/RepeatingBendingProcessNew"/>
    <dgm:cxn modelId="{BF42600A-70DE-482F-8EAF-E1B168E1020C}" srcId="{CA7498E0-0C92-4865-9E7B-17D227F11CBC}" destId="{C276E6DB-2661-40F4-8F8B-7DD6A4883BDA}" srcOrd="1" destOrd="0" parTransId="{79FCBB54-918F-420C-ADF6-53511A498DD7}" sibTransId="{176FBCD4-D9D3-4314-AC00-611E3769261D}"/>
    <dgm:cxn modelId="{8110F578-2532-4A66-A78F-04376406D543}" type="presOf" srcId="{FBE99251-576D-4FBB-AC0A-348FE6DFCF51}" destId="{1D09C565-E784-447E-96D8-1DB9D2A4ADC9}" srcOrd="1" destOrd="0" presId="urn:microsoft.com/office/officeart/2016/7/layout/RepeatingBendingProcessNew"/>
    <dgm:cxn modelId="{8802E1BF-4E34-45D7-A8A7-5B1895D5B409}" type="presOf" srcId="{C276E6DB-2661-40F4-8F8B-7DD6A4883BDA}" destId="{1C024B84-112E-43E0-82A2-27DAB8910AE3}" srcOrd="0" destOrd="2" presId="urn:microsoft.com/office/officeart/2016/7/layout/RepeatingBendingProcessNew"/>
    <dgm:cxn modelId="{D27F42A2-1B12-449E-8E82-2CF084A45E69}" type="presOf" srcId="{9167C7A4-30ED-47B6-BFD7-8F7C662B9F3C}" destId="{1995C25E-9327-4169-85EC-BBC974238245}" srcOrd="1" destOrd="0" presId="urn:microsoft.com/office/officeart/2016/7/layout/RepeatingBendingProcessNew"/>
    <dgm:cxn modelId="{6F89251E-AA27-4783-BEC1-F7158747870B}" srcId="{963B9F98-386B-41B4-AB22-29BE0486E7B7}" destId="{CA7498E0-0C92-4865-9E7B-17D227F11CBC}" srcOrd="3" destOrd="0" parTransId="{5578477E-58C8-4E5F-B2D9-EB5C571D1A38}" sibTransId="{C00D3ABD-0338-48CF-A401-A846E93699C0}"/>
    <dgm:cxn modelId="{58A52856-4C32-4F99-8A21-C57B0FE155DF}" srcId="{963B9F98-386B-41B4-AB22-29BE0486E7B7}" destId="{8DA5E844-1B10-4DF3-A981-B885048AF785}" srcOrd="5" destOrd="0" parTransId="{DF6F3696-5CEB-42C3-A55B-08224047990A}" sibTransId="{ECF49380-833F-4FB5-AA6A-B70D50865139}"/>
    <dgm:cxn modelId="{3AD2CBDE-DF49-4635-AF38-9CF8F221A656}" type="presOf" srcId="{83DB7F03-E34A-4BA6-973F-B33CE93954A8}" destId="{EE27D3EF-5E1A-4D5C-8B4F-B378130FC6EA}" srcOrd="1" destOrd="0" presId="urn:microsoft.com/office/officeart/2016/7/layout/RepeatingBendingProcessNew"/>
    <dgm:cxn modelId="{B0143FFE-DD15-4294-8117-C4181CEA1D7E}" type="presOf" srcId="{2CC7ED3E-DFED-46C2-8209-593F0A4DB606}" destId="{0C48639C-B327-48DD-B06F-4C7903688891}" srcOrd="0" destOrd="0" presId="urn:microsoft.com/office/officeart/2016/7/layout/RepeatingBendingProcessNew"/>
    <dgm:cxn modelId="{B80A8E2F-9AA6-4B0A-B745-D2FFF6C1B370}" type="presOf" srcId="{83DB7F03-E34A-4BA6-973F-B33CE93954A8}" destId="{9F785789-675A-4761-9CCE-B14506E364B7}" srcOrd="0" destOrd="0" presId="urn:microsoft.com/office/officeart/2016/7/layout/RepeatingBendingProcessNew"/>
    <dgm:cxn modelId="{3E11B3BE-DB52-4A2D-AE8E-5C36BD5DFDFD}" srcId="{963B9F98-386B-41B4-AB22-29BE0486E7B7}" destId="{2CC7ED3E-DFED-46C2-8209-593F0A4DB606}" srcOrd="4" destOrd="0" parTransId="{BCF3917F-BD92-4928-B383-AA8662DDFED0}" sibTransId="{FBE99251-576D-4FBB-AC0A-348FE6DFCF51}"/>
    <dgm:cxn modelId="{2DD9764F-E06D-4CB6-9AC9-93D70F4BA440}" type="presOf" srcId="{FBE99251-576D-4FBB-AC0A-348FE6DFCF51}" destId="{0CC91DD3-E2E1-400D-A6F4-019252B19182}" srcOrd="0" destOrd="0" presId="urn:microsoft.com/office/officeart/2016/7/layout/RepeatingBendingProcessNew"/>
    <dgm:cxn modelId="{AC131AAF-03F6-4427-9534-6258C8852880}" type="presOf" srcId="{CA7498E0-0C92-4865-9E7B-17D227F11CBC}" destId="{1C024B84-112E-43E0-82A2-27DAB8910AE3}" srcOrd="0" destOrd="0" presId="urn:microsoft.com/office/officeart/2016/7/layout/RepeatingBendingProcessNew"/>
    <dgm:cxn modelId="{C5D868FB-0C9A-4782-BA4F-3FDDD08058EE}" type="presOf" srcId="{F4BBB711-2598-410B-A3EE-09D78A76FEBA}" destId="{1C024B84-112E-43E0-82A2-27DAB8910AE3}" srcOrd="0" destOrd="1" presId="urn:microsoft.com/office/officeart/2016/7/layout/RepeatingBendingProcessNew"/>
    <dgm:cxn modelId="{7620FE01-31B8-44EB-AB53-AB5EB64BD728}" type="presOf" srcId="{6BB811AA-834E-438A-96D4-0BA0EE1FDDDC}" destId="{1C024B84-112E-43E0-82A2-27DAB8910AE3}" srcOrd="0" destOrd="5" presId="urn:microsoft.com/office/officeart/2016/7/layout/RepeatingBendingProcessNew"/>
    <dgm:cxn modelId="{51B8694B-FF93-4A39-98EB-74FE35AE5481}" type="presOf" srcId="{F609AEA8-5533-4AF7-A926-F33002A4DE4D}" destId="{1C024B84-112E-43E0-82A2-27DAB8910AE3}" srcOrd="0" destOrd="4" presId="urn:microsoft.com/office/officeart/2016/7/layout/RepeatingBendingProcessNew"/>
    <dgm:cxn modelId="{FBFA384D-3EEE-4381-B54F-F04A42C3220F}" type="presOf" srcId="{4306F39F-91C9-49B0-8B92-BFFF209B0805}" destId="{1C024B84-112E-43E0-82A2-27DAB8910AE3}" srcOrd="0" destOrd="3" presId="urn:microsoft.com/office/officeart/2016/7/layout/RepeatingBendingProcessNew"/>
    <dgm:cxn modelId="{CA5E021E-6BB7-4BBA-BEB6-F355ADBBF483}" type="presOf" srcId="{38DF42C2-CEF9-4457-949C-27CD0E9D982B}" destId="{D1B05FFD-1E8F-4D76-AA7E-9466CFB9EF00}" srcOrd="0" destOrd="0" presId="urn:microsoft.com/office/officeart/2016/7/layout/RepeatingBendingProcessNew"/>
    <dgm:cxn modelId="{D83892F3-1E8C-44C5-A088-14DF5554BD7F}" srcId="{CA7498E0-0C92-4865-9E7B-17D227F11CBC}" destId="{F4BBB711-2598-410B-A3EE-09D78A76FEBA}" srcOrd="0" destOrd="0" parTransId="{2E988523-5E53-4F51-A2A3-70607D2F06BC}" sibTransId="{F5FBB904-1187-4BE4-B08B-849BC841C225}"/>
    <dgm:cxn modelId="{C3A20878-B1AD-44C5-91D7-2281C29DF3F1}" srcId="{963B9F98-386B-41B4-AB22-29BE0486E7B7}" destId="{A9768661-E7A0-42EF-956A-0183B7A70F88}" srcOrd="1" destOrd="0" parTransId="{E642E720-ACEB-4223-8FD6-BF87BE3F4E04}" sibTransId="{83DB7F03-E34A-4BA6-973F-B33CE93954A8}"/>
    <dgm:cxn modelId="{A7EF1491-A367-4E49-9E2F-B11CF2D243E3}" srcId="{963B9F98-386B-41B4-AB22-29BE0486E7B7}" destId="{85671C13-17DE-4C46-94F2-16CEFF2F4A53}" srcOrd="0" destOrd="0" parTransId="{6C7D88D7-294B-4359-822A-77BCE6B4A949}" sibTransId="{9167C7A4-30ED-47B6-BFD7-8F7C662B9F3C}"/>
    <dgm:cxn modelId="{E50253A3-98A4-4698-A5AA-36B84C0FC831}" type="presOf" srcId="{756E846F-C7EC-44C6-9564-0B45EE353074}" destId="{51CEFB7D-1164-4935-BDA1-A28F71795513}" srcOrd="0" destOrd="0" presId="urn:microsoft.com/office/officeart/2016/7/layout/RepeatingBendingProcessNew"/>
    <dgm:cxn modelId="{B2FDED95-88FA-4879-8C5F-8F9125410929}" type="presOf" srcId="{C00D3ABD-0338-48CF-A401-A846E93699C0}" destId="{8BFF12AA-4D8F-4C22-8BFA-CB134DB97CF4}" srcOrd="1" destOrd="0" presId="urn:microsoft.com/office/officeart/2016/7/layout/RepeatingBendingProcessNew"/>
    <dgm:cxn modelId="{CBA7F2E9-D6C9-4BA3-BA81-D4820C68C46C}" type="presOf" srcId="{9167C7A4-30ED-47B6-BFD7-8F7C662B9F3C}" destId="{5E610D33-D370-4A6A-A79A-995EAE78FBCD}" srcOrd="0" destOrd="0" presId="urn:microsoft.com/office/officeart/2016/7/layout/RepeatingBendingProcessNew"/>
    <dgm:cxn modelId="{D6F5F5E4-6434-462B-85BB-1C058955ABCB}" type="presOf" srcId="{A9768661-E7A0-42EF-956A-0183B7A70F88}" destId="{0D9A7974-CE32-4FA4-906A-B336473E0B24}" srcOrd="0" destOrd="0" presId="urn:microsoft.com/office/officeart/2016/7/layout/RepeatingBendingProcessNew"/>
    <dgm:cxn modelId="{3BDA54FA-B885-46CA-92EF-BC647D6E2EEB}" type="presOf" srcId="{963B9F98-386B-41B4-AB22-29BE0486E7B7}" destId="{EBD37398-FF9A-4CA1-8E07-C9E098166AD1}" srcOrd="0" destOrd="0" presId="urn:microsoft.com/office/officeart/2016/7/layout/RepeatingBendingProcessNew"/>
    <dgm:cxn modelId="{BB599C3A-7F33-4936-ACBE-A14E20F1658D}" srcId="{963B9F98-386B-41B4-AB22-29BE0486E7B7}" destId="{756E846F-C7EC-44C6-9564-0B45EE353074}" srcOrd="2" destOrd="0" parTransId="{A3C0CECB-4260-4E80-8896-9D2EAB97C458}" sibTransId="{38DF42C2-CEF9-4457-949C-27CD0E9D982B}"/>
    <dgm:cxn modelId="{2C8D1790-3EB1-4530-A4C1-D587869EA7B6}" srcId="{CA7498E0-0C92-4865-9E7B-17D227F11CBC}" destId="{6BB811AA-834E-438A-96D4-0BA0EE1FDDDC}" srcOrd="4" destOrd="0" parTransId="{5ECC0911-ADBA-453E-8617-71117CF2C529}" sibTransId="{A9B89C6B-1628-4ED9-A982-667F36E35172}"/>
    <dgm:cxn modelId="{27D96B05-30EF-407D-B2BC-65E60C0DAD01}" type="presOf" srcId="{85671C13-17DE-4C46-94F2-16CEFF2F4A53}" destId="{D67B69FA-DD11-4496-84C2-7BD573469713}" srcOrd="0" destOrd="0" presId="urn:microsoft.com/office/officeart/2016/7/layout/RepeatingBendingProcessNew"/>
    <dgm:cxn modelId="{CCD65CB7-344D-4FAF-8EA8-98CFC694B14A}" srcId="{CA7498E0-0C92-4865-9E7B-17D227F11CBC}" destId="{4306F39F-91C9-49B0-8B92-BFFF209B0805}" srcOrd="2" destOrd="0" parTransId="{B757D42B-E6AC-44C6-89F1-4B6A31FC0189}" sibTransId="{4C17190B-CA4A-4FF7-AC7F-047401D66437}"/>
    <dgm:cxn modelId="{E0A6D89B-F6FD-4D62-BBD8-7E7317D05E54}" type="presParOf" srcId="{EBD37398-FF9A-4CA1-8E07-C9E098166AD1}" destId="{D67B69FA-DD11-4496-84C2-7BD573469713}" srcOrd="0" destOrd="0" presId="urn:microsoft.com/office/officeart/2016/7/layout/RepeatingBendingProcessNew"/>
    <dgm:cxn modelId="{24EBEF53-13CB-4477-86B1-5105FA63A4C8}" type="presParOf" srcId="{EBD37398-FF9A-4CA1-8E07-C9E098166AD1}" destId="{5E610D33-D370-4A6A-A79A-995EAE78FBCD}" srcOrd="1" destOrd="0" presId="urn:microsoft.com/office/officeart/2016/7/layout/RepeatingBendingProcessNew"/>
    <dgm:cxn modelId="{ED36F765-9285-4235-A6F4-63FA93452AB6}" type="presParOf" srcId="{5E610D33-D370-4A6A-A79A-995EAE78FBCD}" destId="{1995C25E-9327-4169-85EC-BBC974238245}" srcOrd="0" destOrd="0" presId="urn:microsoft.com/office/officeart/2016/7/layout/RepeatingBendingProcessNew"/>
    <dgm:cxn modelId="{71D5501F-A21A-4AD8-B179-C399CFE772DC}" type="presParOf" srcId="{EBD37398-FF9A-4CA1-8E07-C9E098166AD1}" destId="{0D9A7974-CE32-4FA4-906A-B336473E0B24}" srcOrd="2" destOrd="0" presId="urn:microsoft.com/office/officeart/2016/7/layout/RepeatingBendingProcessNew"/>
    <dgm:cxn modelId="{8DB77575-6541-454B-82CB-F924641A6A41}" type="presParOf" srcId="{EBD37398-FF9A-4CA1-8E07-C9E098166AD1}" destId="{9F785789-675A-4761-9CCE-B14506E364B7}" srcOrd="3" destOrd="0" presId="urn:microsoft.com/office/officeart/2016/7/layout/RepeatingBendingProcessNew"/>
    <dgm:cxn modelId="{E3DEDB16-9AB5-4742-A542-D71086944681}" type="presParOf" srcId="{9F785789-675A-4761-9CCE-B14506E364B7}" destId="{EE27D3EF-5E1A-4D5C-8B4F-B378130FC6EA}" srcOrd="0" destOrd="0" presId="urn:microsoft.com/office/officeart/2016/7/layout/RepeatingBendingProcessNew"/>
    <dgm:cxn modelId="{936D0F7E-703B-46F1-82EE-26753B3CCC30}" type="presParOf" srcId="{EBD37398-FF9A-4CA1-8E07-C9E098166AD1}" destId="{51CEFB7D-1164-4935-BDA1-A28F71795513}" srcOrd="4" destOrd="0" presId="urn:microsoft.com/office/officeart/2016/7/layout/RepeatingBendingProcessNew"/>
    <dgm:cxn modelId="{FB2B519D-B75A-41A9-BEF8-04CA1EA365D2}" type="presParOf" srcId="{EBD37398-FF9A-4CA1-8E07-C9E098166AD1}" destId="{D1B05FFD-1E8F-4D76-AA7E-9466CFB9EF00}" srcOrd="5" destOrd="0" presId="urn:microsoft.com/office/officeart/2016/7/layout/RepeatingBendingProcessNew"/>
    <dgm:cxn modelId="{95696BE9-0DA1-440E-B2E1-486FB339B847}" type="presParOf" srcId="{D1B05FFD-1E8F-4D76-AA7E-9466CFB9EF00}" destId="{4E46C030-2EA0-4309-BB28-31AB1707F55C}" srcOrd="0" destOrd="0" presId="urn:microsoft.com/office/officeart/2016/7/layout/RepeatingBendingProcessNew"/>
    <dgm:cxn modelId="{4C629C23-81EC-47DC-AB7C-E24CFCFFBE6E}" type="presParOf" srcId="{EBD37398-FF9A-4CA1-8E07-C9E098166AD1}" destId="{1C024B84-112E-43E0-82A2-27DAB8910AE3}" srcOrd="6" destOrd="0" presId="urn:microsoft.com/office/officeart/2016/7/layout/RepeatingBendingProcessNew"/>
    <dgm:cxn modelId="{170C8007-C30C-48C7-AA01-1E952E796DEA}" type="presParOf" srcId="{EBD37398-FF9A-4CA1-8E07-C9E098166AD1}" destId="{CA20E4BE-621A-4004-854C-9AC9853A3978}" srcOrd="7" destOrd="0" presId="urn:microsoft.com/office/officeart/2016/7/layout/RepeatingBendingProcessNew"/>
    <dgm:cxn modelId="{801826C0-E8F5-4277-AE74-A7DD2DE1FE6C}" type="presParOf" srcId="{CA20E4BE-621A-4004-854C-9AC9853A3978}" destId="{8BFF12AA-4D8F-4C22-8BFA-CB134DB97CF4}" srcOrd="0" destOrd="0" presId="urn:microsoft.com/office/officeart/2016/7/layout/RepeatingBendingProcessNew"/>
    <dgm:cxn modelId="{C6ECF1AE-BAF0-4499-8BEE-E474C0E980D9}" type="presParOf" srcId="{EBD37398-FF9A-4CA1-8E07-C9E098166AD1}" destId="{0C48639C-B327-48DD-B06F-4C7903688891}" srcOrd="8" destOrd="0" presId="urn:microsoft.com/office/officeart/2016/7/layout/RepeatingBendingProcessNew"/>
    <dgm:cxn modelId="{7D061229-BB9C-4589-B895-F0756E531231}" type="presParOf" srcId="{EBD37398-FF9A-4CA1-8E07-C9E098166AD1}" destId="{0CC91DD3-E2E1-400D-A6F4-019252B19182}" srcOrd="9" destOrd="0" presId="urn:microsoft.com/office/officeart/2016/7/layout/RepeatingBendingProcessNew"/>
    <dgm:cxn modelId="{99915B60-D774-4C8D-8F67-D8896A951323}" type="presParOf" srcId="{0CC91DD3-E2E1-400D-A6F4-019252B19182}" destId="{1D09C565-E784-447E-96D8-1DB9D2A4ADC9}" srcOrd="0" destOrd="0" presId="urn:microsoft.com/office/officeart/2016/7/layout/RepeatingBendingProcessNew"/>
    <dgm:cxn modelId="{1E071DE9-40E5-43AA-AD23-E82690884076}" type="presParOf" srcId="{EBD37398-FF9A-4CA1-8E07-C9E098166AD1}" destId="{9AC796BA-02D1-4272-A575-8FC5F85B18CF}" srcOrd="10" destOrd="0" presId="urn:microsoft.com/office/officeart/2016/7/layout/RepeatingBendingProcessNew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E34CCB9-2177-4CD7-A0DF-6EAB1B334A9F}">
      <dsp:nvSpPr>
        <dsp:cNvPr id="0" name=""/>
        <dsp:cNvSpPr/>
      </dsp:nvSpPr>
      <dsp:spPr>
        <a:xfrm>
          <a:off x="287432" y="1159"/>
          <a:ext cx="1719547" cy="1031728"/>
        </a:xfrm>
        <a:prstGeom prst="roundRect">
          <a:avLst>
            <a:gd name="adj" fmla="val 10000"/>
          </a:avLst>
        </a:prstGeom>
        <a:solidFill>
          <a:schemeClr val="accent3">
            <a:lumMod val="60000"/>
            <a:lumOff val="4000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k-SK" sz="1000" b="1" kern="1200"/>
            <a:t>Akčný plán:</a:t>
          </a:r>
          <a:endParaRPr lang="en-US" sz="1000" kern="1200"/>
        </a:p>
      </dsp:txBody>
      <dsp:txXfrm>
        <a:off x="317650" y="31377"/>
        <a:ext cx="1659111" cy="971292"/>
      </dsp:txXfrm>
    </dsp:sp>
    <dsp:sp modelId="{24FB1FE9-F9F1-4B38-91A4-73F928774B2E}">
      <dsp:nvSpPr>
        <dsp:cNvPr id="0" name=""/>
        <dsp:cNvSpPr/>
      </dsp:nvSpPr>
      <dsp:spPr>
        <a:xfrm>
          <a:off x="2158300" y="303799"/>
          <a:ext cx="364543" cy="426447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shade val="9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shade val="9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shade val="9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800" kern="1200"/>
        </a:p>
      </dsp:txBody>
      <dsp:txXfrm>
        <a:off x="2158300" y="389088"/>
        <a:ext cx="255180" cy="255869"/>
      </dsp:txXfrm>
    </dsp:sp>
    <dsp:sp modelId="{BB7369D2-7007-4ACC-8D27-CB3344E32765}">
      <dsp:nvSpPr>
        <dsp:cNvPr id="0" name=""/>
        <dsp:cNvSpPr/>
      </dsp:nvSpPr>
      <dsp:spPr>
        <a:xfrm>
          <a:off x="2694798" y="1159"/>
          <a:ext cx="1719547" cy="1031728"/>
        </a:xfrm>
        <a:prstGeom prst="roundRect">
          <a:avLst>
            <a:gd name="adj" fmla="val 10000"/>
          </a:avLst>
        </a:prstGeom>
        <a:solidFill>
          <a:schemeClr val="accent3">
            <a:lumMod val="60000"/>
            <a:lumOff val="4000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k-SK" sz="1000" kern="1200" dirty="0"/>
            <a:t>je </a:t>
          </a:r>
          <a:r>
            <a:rPr lang="sk-SK" sz="1000" b="1" kern="1200" dirty="0"/>
            <a:t>vládou SR schválený záväzný dokument </a:t>
          </a:r>
          <a:endParaRPr lang="en-US" sz="1000" kern="1200" dirty="0"/>
        </a:p>
      </dsp:txBody>
      <dsp:txXfrm>
        <a:off x="2725016" y="31377"/>
        <a:ext cx="1659111" cy="971292"/>
      </dsp:txXfrm>
    </dsp:sp>
    <dsp:sp modelId="{EFC10F1A-3386-4578-A046-9C6C4080435E}">
      <dsp:nvSpPr>
        <dsp:cNvPr id="0" name=""/>
        <dsp:cNvSpPr/>
      </dsp:nvSpPr>
      <dsp:spPr>
        <a:xfrm rot="5400000">
          <a:off x="3372300" y="1153255"/>
          <a:ext cx="364543" cy="426447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shade val="90000"/>
                <a:hueOff val="51050"/>
                <a:satOff val="-709"/>
                <a:lumOff val="3826"/>
                <a:alphaOff val="0"/>
                <a:tint val="50000"/>
                <a:satMod val="300000"/>
              </a:schemeClr>
            </a:gs>
            <a:gs pos="35000">
              <a:schemeClr val="accent1">
                <a:shade val="90000"/>
                <a:hueOff val="51050"/>
                <a:satOff val="-709"/>
                <a:lumOff val="3826"/>
                <a:alphaOff val="0"/>
                <a:tint val="37000"/>
                <a:satMod val="300000"/>
              </a:schemeClr>
            </a:gs>
            <a:gs pos="100000">
              <a:schemeClr val="accent1">
                <a:shade val="90000"/>
                <a:hueOff val="51050"/>
                <a:satOff val="-709"/>
                <a:lumOff val="3826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800" kern="1200"/>
        </a:p>
      </dsp:txBody>
      <dsp:txXfrm rot="-5400000">
        <a:off x="3426638" y="1184207"/>
        <a:ext cx="255869" cy="255180"/>
      </dsp:txXfrm>
    </dsp:sp>
    <dsp:sp modelId="{69CE30A1-555C-4592-B649-00E5BC5DD65A}">
      <dsp:nvSpPr>
        <dsp:cNvPr id="0" name=""/>
        <dsp:cNvSpPr/>
      </dsp:nvSpPr>
      <dsp:spPr>
        <a:xfrm>
          <a:off x="2694798" y="1720706"/>
          <a:ext cx="1719547" cy="1031728"/>
        </a:xfrm>
        <a:prstGeom prst="roundRect">
          <a:avLst>
            <a:gd name="adj" fmla="val 10000"/>
          </a:avLst>
        </a:prstGeom>
        <a:solidFill>
          <a:schemeClr val="accent3">
            <a:lumMod val="60000"/>
            <a:lumOff val="4000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k-SK" sz="1000" kern="1200" dirty="0"/>
            <a:t>zameraný na </a:t>
          </a:r>
          <a:r>
            <a:rPr lang="sk-SK" sz="1000" b="1" kern="1200" dirty="0"/>
            <a:t>odstraňovanie zaostávania NRO</a:t>
          </a:r>
          <a:r>
            <a:rPr lang="sk-SK" sz="1000" kern="1200" dirty="0"/>
            <a:t> </a:t>
          </a:r>
          <a:endParaRPr lang="en-US" sz="1000" kern="1200" dirty="0"/>
        </a:p>
      </dsp:txBody>
      <dsp:txXfrm>
        <a:off x="2725016" y="1750924"/>
        <a:ext cx="1659111" cy="971292"/>
      </dsp:txXfrm>
    </dsp:sp>
    <dsp:sp modelId="{B6D5AD61-6A1E-45E2-A81C-EE584D04DC2C}">
      <dsp:nvSpPr>
        <dsp:cNvPr id="0" name=""/>
        <dsp:cNvSpPr/>
      </dsp:nvSpPr>
      <dsp:spPr>
        <a:xfrm rot="10800000">
          <a:off x="2178934" y="2023346"/>
          <a:ext cx="364543" cy="426447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shade val="90000"/>
                <a:hueOff val="102100"/>
                <a:satOff val="-1418"/>
                <a:lumOff val="7651"/>
                <a:alphaOff val="0"/>
                <a:tint val="50000"/>
                <a:satMod val="300000"/>
              </a:schemeClr>
            </a:gs>
            <a:gs pos="35000">
              <a:schemeClr val="accent1">
                <a:shade val="90000"/>
                <a:hueOff val="102100"/>
                <a:satOff val="-1418"/>
                <a:lumOff val="7651"/>
                <a:alphaOff val="0"/>
                <a:tint val="37000"/>
                <a:satMod val="300000"/>
              </a:schemeClr>
            </a:gs>
            <a:gs pos="100000">
              <a:schemeClr val="accent1">
                <a:shade val="90000"/>
                <a:hueOff val="102100"/>
                <a:satOff val="-1418"/>
                <a:lumOff val="7651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800" kern="1200"/>
        </a:p>
      </dsp:txBody>
      <dsp:txXfrm rot="10800000">
        <a:off x="2288297" y="2108635"/>
        <a:ext cx="255180" cy="255869"/>
      </dsp:txXfrm>
    </dsp:sp>
    <dsp:sp modelId="{38B888C7-34C0-467A-8518-7DE3428574F5}">
      <dsp:nvSpPr>
        <dsp:cNvPr id="0" name=""/>
        <dsp:cNvSpPr/>
      </dsp:nvSpPr>
      <dsp:spPr>
        <a:xfrm>
          <a:off x="287432" y="1720706"/>
          <a:ext cx="1719547" cy="1031728"/>
        </a:xfrm>
        <a:prstGeom prst="roundRect">
          <a:avLst>
            <a:gd name="adj" fmla="val 10000"/>
          </a:avLst>
        </a:prstGeom>
        <a:solidFill>
          <a:schemeClr val="accent3">
            <a:lumMod val="60000"/>
            <a:lumOff val="4000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k-SK" sz="1000" kern="1200" dirty="0"/>
            <a:t>vychádza zo základných dokumentov podpory regionálneho rozvoja, ďalších dokumentov a odporúčaní rady;</a:t>
          </a:r>
          <a:endParaRPr lang="en-US" sz="1000" kern="1200" dirty="0"/>
        </a:p>
      </dsp:txBody>
      <dsp:txXfrm>
        <a:off x="317650" y="1750924"/>
        <a:ext cx="1659111" cy="971292"/>
      </dsp:txXfrm>
    </dsp:sp>
    <dsp:sp modelId="{831DA567-AEEC-436E-8FB0-CFA7BA5642BD}">
      <dsp:nvSpPr>
        <dsp:cNvPr id="0" name=""/>
        <dsp:cNvSpPr/>
      </dsp:nvSpPr>
      <dsp:spPr>
        <a:xfrm rot="5400000">
          <a:off x="964934" y="2872802"/>
          <a:ext cx="364543" cy="426447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shade val="90000"/>
                <a:hueOff val="153150"/>
                <a:satOff val="-2127"/>
                <a:lumOff val="11477"/>
                <a:alphaOff val="0"/>
                <a:tint val="50000"/>
                <a:satMod val="300000"/>
              </a:schemeClr>
            </a:gs>
            <a:gs pos="35000">
              <a:schemeClr val="accent1">
                <a:shade val="90000"/>
                <a:hueOff val="153150"/>
                <a:satOff val="-2127"/>
                <a:lumOff val="11477"/>
                <a:alphaOff val="0"/>
                <a:tint val="37000"/>
                <a:satMod val="300000"/>
              </a:schemeClr>
            </a:gs>
            <a:gs pos="100000">
              <a:schemeClr val="accent1">
                <a:shade val="90000"/>
                <a:hueOff val="153150"/>
                <a:satOff val="-2127"/>
                <a:lumOff val="11477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800" kern="1200"/>
        </a:p>
      </dsp:txBody>
      <dsp:txXfrm rot="-5400000">
        <a:off x="1019272" y="2903754"/>
        <a:ext cx="255869" cy="255180"/>
      </dsp:txXfrm>
    </dsp:sp>
    <dsp:sp modelId="{E52C9C92-9A91-4763-BAA3-967FDBF88C51}">
      <dsp:nvSpPr>
        <dsp:cNvPr id="0" name=""/>
        <dsp:cNvSpPr/>
      </dsp:nvSpPr>
      <dsp:spPr>
        <a:xfrm>
          <a:off x="287432" y="3440253"/>
          <a:ext cx="1719547" cy="1031728"/>
        </a:xfrm>
        <a:prstGeom prst="roundRect">
          <a:avLst>
            <a:gd name="adj" fmla="val 10000"/>
          </a:avLst>
        </a:prstGeom>
        <a:solidFill>
          <a:schemeClr val="accent3">
            <a:lumMod val="60000"/>
            <a:lumOff val="4000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k-SK" sz="1000" kern="1200" dirty="0"/>
            <a:t>vypracováva sa spravidla na obdobie </a:t>
          </a:r>
          <a:r>
            <a:rPr lang="sk-SK" sz="1000" b="1" kern="1200" dirty="0"/>
            <a:t>5 rokov</a:t>
          </a:r>
          <a:r>
            <a:rPr lang="sk-SK" sz="1000" kern="1200" dirty="0"/>
            <a:t>;</a:t>
          </a:r>
          <a:endParaRPr lang="en-US" sz="1000" kern="1200" dirty="0"/>
        </a:p>
      </dsp:txBody>
      <dsp:txXfrm>
        <a:off x="317650" y="3470471"/>
        <a:ext cx="1659111" cy="971292"/>
      </dsp:txXfrm>
    </dsp:sp>
    <dsp:sp modelId="{54FAEF6A-55A1-4E0A-A425-961B4DF76398}">
      <dsp:nvSpPr>
        <dsp:cNvPr id="0" name=""/>
        <dsp:cNvSpPr/>
      </dsp:nvSpPr>
      <dsp:spPr>
        <a:xfrm>
          <a:off x="2158300" y="3742893"/>
          <a:ext cx="364543" cy="426447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shade val="90000"/>
                <a:hueOff val="204200"/>
                <a:satOff val="-2837"/>
                <a:lumOff val="15303"/>
                <a:alphaOff val="0"/>
                <a:tint val="50000"/>
                <a:satMod val="300000"/>
              </a:schemeClr>
            </a:gs>
            <a:gs pos="35000">
              <a:schemeClr val="accent1">
                <a:shade val="90000"/>
                <a:hueOff val="204200"/>
                <a:satOff val="-2837"/>
                <a:lumOff val="15303"/>
                <a:alphaOff val="0"/>
                <a:tint val="37000"/>
                <a:satMod val="300000"/>
              </a:schemeClr>
            </a:gs>
            <a:gs pos="100000">
              <a:schemeClr val="accent1">
                <a:shade val="90000"/>
                <a:hueOff val="204200"/>
                <a:satOff val="-2837"/>
                <a:lumOff val="15303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800" kern="1200"/>
        </a:p>
      </dsp:txBody>
      <dsp:txXfrm>
        <a:off x="2158300" y="3828182"/>
        <a:ext cx="255180" cy="255869"/>
      </dsp:txXfrm>
    </dsp:sp>
    <dsp:sp modelId="{7B0E09EC-2DE0-4315-8978-A941DCE12445}">
      <dsp:nvSpPr>
        <dsp:cNvPr id="0" name=""/>
        <dsp:cNvSpPr/>
      </dsp:nvSpPr>
      <dsp:spPr>
        <a:xfrm>
          <a:off x="2694798" y="3440253"/>
          <a:ext cx="1719547" cy="1031728"/>
        </a:xfrm>
        <a:prstGeom prst="roundRect">
          <a:avLst>
            <a:gd name="adj" fmla="val 10000"/>
          </a:avLst>
        </a:prstGeom>
        <a:solidFill>
          <a:schemeClr val="accent3">
            <a:lumMod val="60000"/>
            <a:lumOff val="4000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k-SK" sz="1000" b="1" kern="1200" dirty="0"/>
            <a:t>Príležitosti vyplývajúce              z akčného plánu: </a:t>
          </a:r>
          <a:endParaRPr lang="en-US" sz="1000" kern="1200" dirty="0"/>
        </a:p>
      </dsp:txBody>
      <dsp:txXfrm>
        <a:off x="2725016" y="3470471"/>
        <a:ext cx="1659111" cy="971292"/>
      </dsp:txXfrm>
    </dsp:sp>
    <dsp:sp modelId="{6033FAF7-1092-4B7C-BA56-24F2F7C1E5F6}">
      <dsp:nvSpPr>
        <dsp:cNvPr id="0" name=""/>
        <dsp:cNvSpPr/>
      </dsp:nvSpPr>
      <dsp:spPr>
        <a:xfrm rot="5532988">
          <a:off x="3338957" y="4592912"/>
          <a:ext cx="365431" cy="426447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shade val="90000"/>
                <a:hueOff val="255250"/>
                <a:satOff val="-3546"/>
                <a:lumOff val="19128"/>
                <a:alphaOff val="0"/>
                <a:tint val="50000"/>
                <a:satMod val="300000"/>
              </a:schemeClr>
            </a:gs>
            <a:gs pos="35000">
              <a:schemeClr val="accent1">
                <a:shade val="90000"/>
                <a:hueOff val="255250"/>
                <a:satOff val="-3546"/>
                <a:lumOff val="19128"/>
                <a:alphaOff val="0"/>
                <a:tint val="37000"/>
                <a:satMod val="300000"/>
              </a:schemeClr>
            </a:gs>
            <a:gs pos="100000">
              <a:schemeClr val="accent1">
                <a:shade val="90000"/>
                <a:hueOff val="255250"/>
                <a:satOff val="-3546"/>
                <a:lumOff val="19128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800" kern="1200"/>
        </a:p>
      </dsp:txBody>
      <dsp:txXfrm rot="-5400000">
        <a:off x="3395858" y="4623461"/>
        <a:ext cx="255869" cy="255802"/>
      </dsp:txXfrm>
    </dsp:sp>
    <dsp:sp modelId="{3A00972C-DC1E-45E1-AAD6-33BB62E0074D}">
      <dsp:nvSpPr>
        <dsp:cNvPr id="0" name=""/>
        <dsp:cNvSpPr/>
      </dsp:nvSpPr>
      <dsp:spPr>
        <a:xfrm>
          <a:off x="2628200" y="5160959"/>
          <a:ext cx="1719547" cy="1031728"/>
        </a:xfrm>
        <a:prstGeom prst="roundRect">
          <a:avLst>
            <a:gd name="adj" fmla="val 10000"/>
          </a:avLst>
        </a:prstGeom>
        <a:solidFill>
          <a:schemeClr val="accent3">
            <a:lumMod val="60000"/>
            <a:lumOff val="4000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k-SK" sz="1000" kern="1200" dirty="0"/>
            <a:t>možnosť uchádzať sa                           o regionálny príspevok           na opatrenia v </a:t>
          </a:r>
          <a:r>
            <a:rPr lang="sk-SK" sz="1000" kern="1200" dirty="0" smtClean="0"/>
            <a:t>AP okresu Košice - okolie   </a:t>
          </a:r>
        </a:p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k-SK" sz="1000" kern="1200" dirty="0" smtClean="0"/>
            <a:t>Výška </a:t>
          </a:r>
          <a:r>
            <a:rPr lang="sk-SK" sz="1000" kern="1200" dirty="0" err="1" smtClean="0"/>
            <a:t>regionálného</a:t>
          </a:r>
          <a:r>
            <a:rPr lang="sk-SK" sz="1000" kern="1200" dirty="0" smtClean="0"/>
            <a:t> príspevku na rok je  925.000 EUR</a:t>
          </a:r>
          <a:endParaRPr lang="en-US" sz="1000" kern="1200" dirty="0"/>
        </a:p>
      </dsp:txBody>
      <dsp:txXfrm>
        <a:off x="2658418" y="5191177"/>
        <a:ext cx="1659111" cy="971292"/>
      </dsp:txXfrm>
    </dsp:sp>
    <dsp:sp modelId="{F365A239-7524-438F-B66F-B42E54BA674C}">
      <dsp:nvSpPr>
        <dsp:cNvPr id="0" name=""/>
        <dsp:cNvSpPr/>
      </dsp:nvSpPr>
      <dsp:spPr>
        <a:xfrm rot="10801702">
          <a:off x="2162285" y="5463025"/>
          <a:ext cx="329247" cy="426447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shade val="90000"/>
                <a:hueOff val="306300"/>
                <a:satOff val="-4255"/>
                <a:lumOff val="22954"/>
                <a:alphaOff val="0"/>
                <a:tint val="50000"/>
                <a:satMod val="300000"/>
              </a:schemeClr>
            </a:gs>
            <a:gs pos="35000">
              <a:schemeClr val="accent1">
                <a:shade val="90000"/>
                <a:hueOff val="306300"/>
                <a:satOff val="-4255"/>
                <a:lumOff val="22954"/>
                <a:alphaOff val="0"/>
                <a:tint val="37000"/>
                <a:satMod val="300000"/>
              </a:schemeClr>
            </a:gs>
            <a:gs pos="100000">
              <a:schemeClr val="accent1">
                <a:shade val="90000"/>
                <a:hueOff val="306300"/>
                <a:satOff val="-4255"/>
                <a:lumOff val="22954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800" kern="1200"/>
        </a:p>
      </dsp:txBody>
      <dsp:txXfrm rot="10800000">
        <a:off x="2261059" y="5548338"/>
        <a:ext cx="230473" cy="255869"/>
      </dsp:txXfrm>
    </dsp:sp>
    <dsp:sp modelId="{B31DDADA-8373-49FD-B166-B18951219CA8}">
      <dsp:nvSpPr>
        <dsp:cNvPr id="0" name=""/>
        <dsp:cNvSpPr/>
      </dsp:nvSpPr>
      <dsp:spPr>
        <a:xfrm>
          <a:off x="287432" y="5159800"/>
          <a:ext cx="1719547" cy="1031728"/>
        </a:xfrm>
        <a:prstGeom prst="roundRect">
          <a:avLst>
            <a:gd name="adj" fmla="val 10000"/>
          </a:avLst>
        </a:prstGeom>
        <a:solidFill>
          <a:schemeClr val="accent3">
            <a:lumMod val="60000"/>
            <a:lumOff val="4000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k-SK" sz="1000" kern="1200" dirty="0"/>
            <a:t>a ďalšie možnosti, ktoré štát vytvoril pre dynamický rozvoj NRO (špeciálne výzvy rezortov na NFP z EŠIF, zvýhodnenie NRO pri čerpaní regionálnej investičnej pomoci a pod.) </a:t>
          </a:r>
          <a:endParaRPr lang="en-US" sz="1000" kern="1200" dirty="0"/>
        </a:p>
      </dsp:txBody>
      <dsp:txXfrm>
        <a:off x="317650" y="5190018"/>
        <a:ext cx="1659111" cy="97129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FF3B6FA-7E70-46A6-B2D7-9AACF9EDAC7F}">
      <dsp:nvSpPr>
        <dsp:cNvPr id="0" name=""/>
        <dsp:cNvSpPr/>
      </dsp:nvSpPr>
      <dsp:spPr>
        <a:xfrm>
          <a:off x="0" y="2720"/>
          <a:ext cx="4701779" cy="0"/>
        </a:xfrm>
        <a:prstGeom prst="lin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CC775F90-266C-4B35-B891-06D89CDF308C}">
      <dsp:nvSpPr>
        <dsp:cNvPr id="0" name=""/>
        <dsp:cNvSpPr/>
      </dsp:nvSpPr>
      <dsp:spPr>
        <a:xfrm>
          <a:off x="0" y="2720"/>
          <a:ext cx="4701779" cy="1855561"/>
        </a:xfrm>
        <a:prstGeom prst="rect">
          <a:avLst/>
        </a:prstGeom>
        <a:solidFill>
          <a:schemeClr val="bg2"/>
        </a:solidFill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0490" tIns="110490" rIns="110490" bIns="110490" numCol="1" spcCol="1270" anchor="t" anchorCtr="0">
          <a:noAutofit/>
        </a:bodyPr>
        <a:lstStyle/>
        <a:p>
          <a:pPr lvl="0" algn="l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k-SK" sz="2900" kern="1200" dirty="0" smtClean="0"/>
            <a:t>mestá</a:t>
          </a:r>
        </a:p>
        <a:p>
          <a:pPr lvl="0" algn="l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k-SK" sz="2900" kern="1200" dirty="0" smtClean="0"/>
            <a:t>obce</a:t>
          </a:r>
        </a:p>
        <a:p>
          <a:pPr lvl="0" algn="l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k-SK" sz="2900" kern="1200" dirty="0" smtClean="0"/>
            <a:t>KSK  </a:t>
          </a:r>
          <a:endParaRPr lang="en-US" sz="2900" kern="1200" dirty="0"/>
        </a:p>
      </dsp:txBody>
      <dsp:txXfrm>
        <a:off x="0" y="2720"/>
        <a:ext cx="4701779" cy="1855561"/>
      </dsp:txXfrm>
    </dsp:sp>
    <dsp:sp modelId="{3EF427B3-8592-439B-AA16-88CE8A874A95}">
      <dsp:nvSpPr>
        <dsp:cNvPr id="0" name=""/>
        <dsp:cNvSpPr/>
      </dsp:nvSpPr>
      <dsp:spPr>
        <a:xfrm>
          <a:off x="0" y="1858281"/>
          <a:ext cx="4701779" cy="0"/>
        </a:xfrm>
        <a:prstGeom prst="line">
          <a:avLst/>
        </a:prstGeom>
        <a:gradFill rotWithShape="0">
          <a:gsLst>
            <a:gs pos="0">
              <a:schemeClr val="accent2">
                <a:hueOff val="2340759"/>
                <a:satOff val="-2919"/>
                <a:lumOff val="686"/>
                <a:alphaOff val="0"/>
                <a:shade val="51000"/>
                <a:satMod val="130000"/>
              </a:schemeClr>
            </a:gs>
            <a:gs pos="80000">
              <a:schemeClr val="accent2">
                <a:hueOff val="2340759"/>
                <a:satOff val="-2919"/>
                <a:lumOff val="686"/>
                <a:alphaOff val="0"/>
                <a:shade val="93000"/>
                <a:satMod val="130000"/>
              </a:schemeClr>
            </a:gs>
            <a:gs pos="100000">
              <a:schemeClr val="accent2">
                <a:hueOff val="2340759"/>
                <a:satOff val="-2919"/>
                <a:lumOff val="686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2">
              <a:hueOff val="2340759"/>
              <a:satOff val="-2919"/>
              <a:lumOff val="686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38DEF12E-A38C-4755-BEB0-D3E279B7CDB8}">
      <dsp:nvSpPr>
        <dsp:cNvPr id="0" name=""/>
        <dsp:cNvSpPr/>
      </dsp:nvSpPr>
      <dsp:spPr>
        <a:xfrm>
          <a:off x="0" y="1858281"/>
          <a:ext cx="4701779" cy="1855561"/>
        </a:xfrm>
        <a:prstGeom prst="rect">
          <a:avLst/>
        </a:prstGeom>
        <a:solidFill>
          <a:schemeClr val="bg2"/>
        </a:solidFill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0490" tIns="110490" rIns="110490" bIns="110490" numCol="1" spcCol="1270" anchor="t" anchorCtr="0">
          <a:noAutofit/>
        </a:bodyPr>
        <a:lstStyle/>
        <a:p>
          <a:pPr lvl="0" algn="l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k-SK" sz="2900" kern="1200" dirty="0" smtClean="0"/>
            <a:t>sociálno-ekonomickí partneri – vzdelávacie inštitúcie,  neziskové organizácie, materské školy...</a:t>
          </a:r>
          <a:endParaRPr lang="en-US" sz="2900" kern="1200" dirty="0"/>
        </a:p>
      </dsp:txBody>
      <dsp:txXfrm>
        <a:off x="0" y="1858281"/>
        <a:ext cx="4701779" cy="1855561"/>
      </dsp:txXfrm>
    </dsp:sp>
    <dsp:sp modelId="{EC14F59B-6C3C-4F50-9AF3-614702BCFFB2}">
      <dsp:nvSpPr>
        <dsp:cNvPr id="0" name=""/>
        <dsp:cNvSpPr/>
      </dsp:nvSpPr>
      <dsp:spPr>
        <a:xfrm>
          <a:off x="0" y="3713843"/>
          <a:ext cx="4701779" cy="0"/>
        </a:xfrm>
        <a:prstGeom prst="line">
          <a:avLst/>
        </a:prstGeom>
        <a:gradFill rotWithShape="0">
          <a:gsLst>
            <a:gs pos="0">
              <a:schemeClr val="accent2">
                <a:hueOff val="4681519"/>
                <a:satOff val="-5839"/>
                <a:lumOff val="1373"/>
                <a:alphaOff val="0"/>
                <a:shade val="51000"/>
                <a:satMod val="130000"/>
              </a:schemeClr>
            </a:gs>
            <a:gs pos="80000">
              <a:schemeClr val="accent2">
                <a:hueOff val="4681519"/>
                <a:satOff val="-5839"/>
                <a:lumOff val="1373"/>
                <a:alphaOff val="0"/>
                <a:shade val="93000"/>
                <a:satMod val="130000"/>
              </a:schemeClr>
            </a:gs>
            <a:gs pos="100000">
              <a:schemeClr val="accent2">
                <a:hueOff val="4681519"/>
                <a:satOff val="-5839"/>
                <a:lumOff val="1373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2">
              <a:hueOff val="4681519"/>
              <a:satOff val="-5839"/>
              <a:lumOff val="1373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B850EDA2-E923-4C1F-ACC8-A9D01377386B}">
      <dsp:nvSpPr>
        <dsp:cNvPr id="0" name=""/>
        <dsp:cNvSpPr/>
      </dsp:nvSpPr>
      <dsp:spPr>
        <a:xfrm>
          <a:off x="0" y="3713843"/>
          <a:ext cx="4701779" cy="1855561"/>
        </a:xfrm>
        <a:prstGeom prst="rect">
          <a:avLst/>
        </a:prstGeom>
        <a:solidFill>
          <a:schemeClr val="bg2"/>
        </a:solidFill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0490" tIns="110490" rIns="110490" bIns="110490" numCol="1" spcCol="1270" anchor="t" anchorCtr="0">
          <a:noAutofit/>
        </a:bodyPr>
        <a:lstStyle/>
        <a:p>
          <a:pPr lvl="0" algn="l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k-SK" sz="2900" kern="1200" dirty="0" smtClean="0"/>
            <a:t>fyzické osoby </a:t>
          </a:r>
        </a:p>
        <a:p>
          <a:pPr lvl="0" algn="l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k-SK" sz="2900" kern="1200" dirty="0" smtClean="0"/>
            <a:t>malí strední podnikatelia    </a:t>
          </a:r>
          <a:endParaRPr lang="en-US" sz="2900" kern="1200" dirty="0"/>
        </a:p>
      </dsp:txBody>
      <dsp:txXfrm>
        <a:off x="0" y="3713843"/>
        <a:ext cx="4701779" cy="1855561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070557D-0FA5-49DD-8C54-115D786E4A50}">
      <dsp:nvSpPr>
        <dsp:cNvPr id="0" name=""/>
        <dsp:cNvSpPr/>
      </dsp:nvSpPr>
      <dsp:spPr>
        <a:xfrm>
          <a:off x="0" y="1654"/>
          <a:ext cx="4701779" cy="0"/>
        </a:xfrm>
        <a:prstGeom prst="line">
          <a:avLst/>
        </a:prstGeom>
        <a:gradFill rotWithShape="0">
          <a:gsLst>
            <a:gs pos="0">
              <a:schemeClr val="accent5">
                <a:shade val="8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shade val="8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shade val="8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5A945F94-4255-4309-9EA6-0C038FCDD0B8}">
      <dsp:nvSpPr>
        <dsp:cNvPr id="0" name=""/>
        <dsp:cNvSpPr/>
      </dsp:nvSpPr>
      <dsp:spPr>
        <a:xfrm>
          <a:off x="0" y="1654"/>
          <a:ext cx="4701779" cy="986277"/>
        </a:xfrm>
        <a:prstGeom prst="rect">
          <a:avLst/>
        </a:prstGeom>
        <a:solidFill>
          <a:schemeClr val="bg2"/>
        </a:solidFill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t" anchorCtr="0">
          <a:noAutofit/>
        </a:bodyPr>
        <a:lstStyle/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k-SK" sz="1700" kern="1200" dirty="0"/>
            <a:t>Na tvorbe akčného plánu sa už začali podieľať:</a:t>
          </a:r>
          <a:endParaRPr lang="en-US" sz="1700" kern="1200" dirty="0"/>
        </a:p>
      </dsp:txBody>
      <dsp:txXfrm>
        <a:off x="0" y="1654"/>
        <a:ext cx="4701779" cy="986277"/>
      </dsp:txXfrm>
    </dsp:sp>
    <dsp:sp modelId="{360DA687-53CD-40E6-ADA6-C849EFDE31FF}">
      <dsp:nvSpPr>
        <dsp:cNvPr id="0" name=""/>
        <dsp:cNvSpPr/>
      </dsp:nvSpPr>
      <dsp:spPr>
        <a:xfrm>
          <a:off x="0" y="987931"/>
          <a:ext cx="4701779" cy="0"/>
        </a:xfrm>
        <a:prstGeom prst="line">
          <a:avLst/>
        </a:prstGeom>
        <a:gradFill rotWithShape="0">
          <a:gsLst>
            <a:gs pos="0">
              <a:schemeClr val="accent5">
                <a:shade val="80000"/>
                <a:hueOff val="51306"/>
                <a:satOff val="-559"/>
                <a:lumOff val="6395"/>
                <a:alphaOff val="0"/>
                <a:shade val="51000"/>
                <a:satMod val="130000"/>
              </a:schemeClr>
            </a:gs>
            <a:gs pos="80000">
              <a:schemeClr val="accent5">
                <a:shade val="80000"/>
                <a:hueOff val="51306"/>
                <a:satOff val="-559"/>
                <a:lumOff val="6395"/>
                <a:alphaOff val="0"/>
                <a:shade val="93000"/>
                <a:satMod val="130000"/>
              </a:schemeClr>
            </a:gs>
            <a:gs pos="100000">
              <a:schemeClr val="accent5">
                <a:shade val="80000"/>
                <a:hueOff val="51306"/>
                <a:satOff val="-559"/>
                <a:lumOff val="6395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5">
              <a:shade val="80000"/>
              <a:hueOff val="51306"/>
              <a:satOff val="-559"/>
              <a:lumOff val="6395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C7F460A6-0D7E-462A-B844-E23ADB7D8E69}">
      <dsp:nvSpPr>
        <dsp:cNvPr id="0" name=""/>
        <dsp:cNvSpPr/>
      </dsp:nvSpPr>
      <dsp:spPr>
        <a:xfrm>
          <a:off x="0" y="987931"/>
          <a:ext cx="4701779" cy="986277"/>
        </a:xfrm>
        <a:prstGeom prst="rect">
          <a:avLst/>
        </a:prstGeom>
        <a:solidFill>
          <a:schemeClr val="bg2"/>
        </a:solidFill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t" anchorCtr="0">
          <a:noAutofit/>
        </a:bodyPr>
        <a:lstStyle/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err="1" smtClean="0"/>
            <a:t>sekcia</a:t>
          </a:r>
          <a:r>
            <a:rPr lang="en-US" sz="1700" kern="1200" dirty="0" smtClean="0"/>
            <a:t> </a:t>
          </a:r>
          <a:r>
            <a:rPr lang="en-US" sz="1700" kern="1200" dirty="0" err="1" smtClean="0"/>
            <a:t>regionálneho</a:t>
          </a:r>
          <a:r>
            <a:rPr lang="en-US" sz="1700" kern="1200" dirty="0" smtClean="0"/>
            <a:t> </a:t>
          </a:r>
          <a:r>
            <a:rPr lang="en-US" sz="1700" kern="1200" dirty="0" err="1" smtClean="0"/>
            <a:t>rozvoja</a:t>
          </a:r>
          <a:r>
            <a:rPr lang="en-US" sz="1700" kern="1200" dirty="0" smtClean="0"/>
            <a:t> </a:t>
          </a:r>
          <a:r>
            <a:rPr lang="en-US" sz="1700" kern="1200" dirty="0" err="1" smtClean="0"/>
            <a:t>Úradu</a:t>
          </a:r>
          <a:r>
            <a:rPr lang="en-US" sz="1700" kern="1200" dirty="0" smtClean="0"/>
            <a:t> </a:t>
          </a:r>
          <a:r>
            <a:rPr lang="en-US" sz="1700" kern="1200" dirty="0" err="1" smtClean="0"/>
            <a:t>vlády</a:t>
          </a:r>
          <a:r>
            <a:rPr lang="en-US" sz="1700" kern="1200" dirty="0" smtClean="0"/>
            <a:t> SR</a:t>
          </a:r>
        </a:p>
      </dsp:txBody>
      <dsp:txXfrm>
        <a:off x="0" y="987931"/>
        <a:ext cx="4701779" cy="986277"/>
      </dsp:txXfrm>
    </dsp:sp>
    <dsp:sp modelId="{B0EE0D35-E736-4A4E-807A-EC92F436AF6E}">
      <dsp:nvSpPr>
        <dsp:cNvPr id="0" name=""/>
        <dsp:cNvSpPr/>
      </dsp:nvSpPr>
      <dsp:spPr>
        <a:xfrm>
          <a:off x="0" y="1974208"/>
          <a:ext cx="4701779" cy="0"/>
        </a:xfrm>
        <a:prstGeom prst="line">
          <a:avLst/>
        </a:prstGeom>
        <a:gradFill rotWithShape="0">
          <a:gsLst>
            <a:gs pos="0">
              <a:schemeClr val="accent5">
                <a:shade val="80000"/>
                <a:hueOff val="102612"/>
                <a:satOff val="-1119"/>
                <a:lumOff val="12789"/>
                <a:alphaOff val="0"/>
                <a:shade val="51000"/>
                <a:satMod val="130000"/>
              </a:schemeClr>
            </a:gs>
            <a:gs pos="80000">
              <a:schemeClr val="accent5">
                <a:shade val="80000"/>
                <a:hueOff val="102612"/>
                <a:satOff val="-1119"/>
                <a:lumOff val="12789"/>
                <a:alphaOff val="0"/>
                <a:shade val="93000"/>
                <a:satMod val="130000"/>
              </a:schemeClr>
            </a:gs>
            <a:gs pos="100000">
              <a:schemeClr val="accent5">
                <a:shade val="80000"/>
                <a:hueOff val="102612"/>
                <a:satOff val="-1119"/>
                <a:lumOff val="12789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5">
              <a:shade val="80000"/>
              <a:hueOff val="102612"/>
              <a:satOff val="-1119"/>
              <a:lumOff val="12789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8FAB6420-86A8-4B72-AB14-126FA880B733}">
      <dsp:nvSpPr>
        <dsp:cNvPr id="0" name=""/>
        <dsp:cNvSpPr/>
      </dsp:nvSpPr>
      <dsp:spPr>
        <a:xfrm>
          <a:off x="0" y="1974208"/>
          <a:ext cx="4701779" cy="986277"/>
        </a:xfrm>
        <a:prstGeom prst="rect">
          <a:avLst/>
        </a:prstGeom>
        <a:solidFill>
          <a:schemeClr val="bg2"/>
        </a:solidFill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t" anchorCtr="0">
          <a:noAutofit/>
        </a:bodyPr>
        <a:lstStyle/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err="1" smtClean="0"/>
            <a:t>expertná</a:t>
          </a:r>
          <a:r>
            <a:rPr lang="en-US" sz="1700" kern="1200" dirty="0" smtClean="0"/>
            <a:t> </a:t>
          </a:r>
          <a:r>
            <a:rPr lang="en-US" sz="1700" kern="1200" dirty="0" err="1" smtClean="0"/>
            <a:t>skupina</a:t>
          </a:r>
          <a:r>
            <a:rPr lang="en-US" sz="1700" kern="1200" dirty="0" smtClean="0"/>
            <a:t> </a:t>
          </a:r>
          <a:r>
            <a:rPr lang="en-US" sz="1700" kern="1200" dirty="0" err="1" smtClean="0"/>
            <a:t>splnomocnenca</a:t>
          </a:r>
          <a:r>
            <a:rPr lang="en-US" sz="1700" kern="1200" dirty="0" smtClean="0"/>
            <a:t> </a:t>
          </a:r>
          <a:r>
            <a:rPr lang="en-US" sz="1700" kern="1200" dirty="0" err="1" smtClean="0"/>
            <a:t>vlády</a:t>
          </a:r>
          <a:r>
            <a:rPr lang="en-US" sz="1700" kern="1200" dirty="0" smtClean="0"/>
            <a:t> SR </a:t>
          </a:r>
          <a:r>
            <a:rPr lang="sk-SK" sz="1700" kern="1200" dirty="0" smtClean="0"/>
            <a:t>                          </a:t>
          </a:r>
          <a:r>
            <a:rPr lang="en-US" sz="1700" kern="1200" dirty="0" smtClean="0"/>
            <a:t>pre </a:t>
          </a:r>
          <a:r>
            <a:rPr lang="en-US" sz="1700" kern="1200" dirty="0" err="1" smtClean="0"/>
            <a:t>podporu</a:t>
          </a:r>
          <a:r>
            <a:rPr lang="en-US" sz="1700" kern="1200" dirty="0" smtClean="0"/>
            <a:t> </a:t>
          </a:r>
          <a:r>
            <a:rPr lang="en-US" sz="1700" kern="1200" dirty="0" err="1" smtClean="0"/>
            <a:t>najmenej</a:t>
          </a:r>
          <a:r>
            <a:rPr lang="en-US" sz="1700" kern="1200" dirty="0" smtClean="0"/>
            <a:t> </a:t>
          </a:r>
          <a:r>
            <a:rPr lang="en-US" sz="1700" kern="1200" dirty="0" err="1" smtClean="0"/>
            <a:t>rozvinutých</a:t>
          </a:r>
          <a:r>
            <a:rPr lang="en-US" sz="1700" kern="1200" dirty="0" smtClean="0"/>
            <a:t> </a:t>
          </a:r>
          <a:r>
            <a:rPr lang="en-US" sz="1700" kern="1200" dirty="0" err="1" smtClean="0"/>
            <a:t>okresov</a:t>
          </a:r>
          <a:endParaRPr lang="en-US" sz="1700" kern="1200" dirty="0" smtClean="0"/>
        </a:p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700" kern="1200" dirty="0"/>
        </a:p>
      </dsp:txBody>
      <dsp:txXfrm>
        <a:off x="0" y="1974208"/>
        <a:ext cx="4701779" cy="986277"/>
      </dsp:txXfrm>
    </dsp:sp>
    <dsp:sp modelId="{8B4072A0-17C5-4E83-8028-29F1BCA694E5}">
      <dsp:nvSpPr>
        <dsp:cNvPr id="0" name=""/>
        <dsp:cNvSpPr/>
      </dsp:nvSpPr>
      <dsp:spPr>
        <a:xfrm>
          <a:off x="0" y="2960485"/>
          <a:ext cx="4701779" cy="0"/>
        </a:xfrm>
        <a:prstGeom prst="line">
          <a:avLst/>
        </a:prstGeom>
        <a:gradFill rotWithShape="0">
          <a:gsLst>
            <a:gs pos="0">
              <a:schemeClr val="accent5">
                <a:shade val="80000"/>
                <a:hueOff val="153918"/>
                <a:satOff val="-1678"/>
                <a:lumOff val="19184"/>
                <a:alphaOff val="0"/>
                <a:shade val="51000"/>
                <a:satMod val="130000"/>
              </a:schemeClr>
            </a:gs>
            <a:gs pos="80000">
              <a:schemeClr val="accent5">
                <a:shade val="80000"/>
                <a:hueOff val="153918"/>
                <a:satOff val="-1678"/>
                <a:lumOff val="19184"/>
                <a:alphaOff val="0"/>
                <a:shade val="93000"/>
                <a:satMod val="130000"/>
              </a:schemeClr>
            </a:gs>
            <a:gs pos="100000">
              <a:schemeClr val="accent5">
                <a:shade val="80000"/>
                <a:hueOff val="153918"/>
                <a:satOff val="-1678"/>
                <a:lumOff val="19184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5">
              <a:shade val="80000"/>
              <a:hueOff val="153918"/>
              <a:satOff val="-1678"/>
              <a:lumOff val="19184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88594F14-1E83-49E9-8110-AC7FD6803487}">
      <dsp:nvSpPr>
        <dsp:cNvPr id="0" name=""/>
        <dsp:cNvSpPr/>
      </dsp:nvSpPr>
      <dsp:spPr>
        <a:xfrm>
          <a:off x="0" y="2960485"/>
          <a:ext cx="4701779" cy="986277"/>
        </a:xfrm>
        <a:prstGeom prst="rect">
          <a:avLst/>
        </a:prstGeom>
        <a:solidFill>
          <a:schemeClr val="bg2"/>
        </a:solidFill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t" anchorCtr="0">
          <a:noAutofit/>
        </a:bodyPr>
        <a:lstStyle/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700" kern="1200" dirty="0" smtClean="0"/>
            <a:t>expertná skupina z Úradu KSK z ORRÚPaŽP</a:t>
          </a:r>
          <a:endParaRPr lang="en-US" sz="1700" kern="1200" dirty="0" smtClean="0"/>
        </a:p>
      </dsp:txBody>
      <dsp:txXfrm>
        <a:off x="0" y="2960485"/>
        <a:ext cx="4701779" cy="986277"/>
      </dsp:txXfrm>
    </dsp:sp>
    <dsp:sp modelId="{2F8A5707-32D2-4B05-97B1-ACA6E9759D5D}">
      <dsp:nvSpPr>
        <dsp:cNvPr id="0" name=""/>
        <dsp:cNvSpPr/>
      </dsp:nvSpPr>
      <dsp:spPr>
        <a:xfrm>
          <a:off x="0" y="3946762"/>
          <a:ext cx="4701779" cy="0"/>
        </a:xfrm>
        <a:prstGeom prst="line">
          <a:avLst/>
        </a:prstGeom>
        <a:gradFill rotWithShape="0">
          <a:gsLst>
            <a:gs pos="0">
              <a:schemeClr val="accent5">
                <a:shade val="80000"/>
                <a:hueOff val="205224"/>
                <a:satOff val="-2238"/>
                <a:lumOff val="25579"/>
                <a:alphaOff val="0"/>
                <a:shade val="51000"/>
                <a:satMod val="130000"/>
              </a:schemeClr>
            </a:gs>
            <a:gs pos="80000">
              <a:schemeClr val="accent5">
                <a:shade val="80000"/>
                <a:hueOff val="205224"/>
                <a:satOff val="-2238"/>
                <a:lumOff val="25579"/>
                <a:alphaOff val="0"/>
                <a:shade val="93000"/>
                <a:satMod val="130000"/>
              </a:schemeClr>
            </a:gs>
            <a:gs pos="100000">
              <a:schemeClr val="accent5">
                <a:shade val="80000"/>
                <a:hueOff val="205224"/>
                <a:satOff val="-2238"/>
                <a:lumOff val="25579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5">
              <a:shade val="80000"/>
              <a:hueOff val="205224"/>
              <a:satOff val="-2238"/>
              <a:lumOff val="25579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33929453-26A9-4D65-AA8C-06F523118E72}">
      <dsp:nvSpPr>
        <dsp:cNvPr id="0" name=""/>
        <dsp:cNvSpPr/>
      </dsp:nvSpPr>
      <dsp:spPr>
        <a:xfrm>
          <a:off x="4591" y="3933437"/>
          <a:ext cx="4697187" cy="1623707"/>
        </a:xfrm>
        <a:prstGeom prst="rect">
          <a:avLst/>
        </a:prstGeom>
        <a:solidFill>
          <a:schemeClr val="bg2"/>
        </a:solidFill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t" anchorCtr="0">
          <a:noAutofit/>
        </a:bodyPr>
        <a:lstStyle/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err="1" smtClean="0"/>
            <a:t>aktéri</a:t>
          </a:r>
          <a:r>
            <a:rPr lang="en-US" sz="1700" kern="1200" dirty="0" smtClean="0"/>
            <a:t> </a:t>
          </a:r>
          <a:r>
            <a:rPr lang="en-US" sz="1700" kern="1200" dirty="0" err="1" smtClean="0"/>
            <a:t>regionálneho</a:t>
          </a:r>
          <a:r>
            <a:rPr lang="en-US" sz="1700" kern="1200" dirty="0" smtClean="0"/>
            <a:t> </a:t>
          </a:r>
          <a:r>
            <a:rPr lang="en-US" sz="1700" kern="1200" dirty="0" err="1" smtClean="0"/>
            <a:t>rozvoja</a:t>
          </a:r>
          <a:r>
            <a:rPr lang="en-US" sz="1700" kern="1200" dirty="0" smtClean="0"/>
            <a:t> </a:t>
          </a:r>
          <a:r>
            <a:rPr lang="en-US" sz="1700" kern="1200" dirty="0" err="1" smtClean="0"/>
            <a:t>okresu</a:t>
          </a:r>
          <a:r>
            <a:rPr lang="en-US" sz="1700" kern="1200" dirty="0" smtClean="0"/>
            <a:t> </a:t>
          </a:r>
          <a:r>
            <a:rPr lang="en-US" sz="1700" kern="1200" dirty="0" err="1" smtClean="0"/>
            <a:t>Košice</a:t>
          </a:r>
          <a:r>
            <a:rPr lang="en-US" sz="1700" kern="1200" dirty="0" smtClean="0"/>
            <a:t> – </a:t>
          </a:r>
          <a:r>
            <a:rPr lang="en-US" sz="1700" kern="1200" dirty="0" err="1" smtClean="0"/>
            <a:t>okolie</a:t>
          </a:r>
          <a:r>
            <a:rPr lang="en-US" sz="1700" kern="1200" dirty="0" smtClean="0"/>
            <a:t> </a:t>
          </a:r>
          <a:r>
            <a:rPr lang="en-US" sz="1700" kern="1200" dirty="0" err="1" smtClean="0"/>
            <a:t>starostovia</a:t>
          </a:r>
          <a:r>
            <a:rPr lang="en-US" sz="1700" kern="1200" dirty="0" smtClean="0"/>
            <a:t>, </a:t>
          </a:r>
          <a:r>
            <a:rPr lang="en-US" sz="1700" kern="1200" dirty="0" err="1" smtClean="0"/>
            <a:t>podnikatelia</a:t>
          </a:r>
          <a:r>
            <a:rPr lang="en-US" sz="1700" kern="1200" dirty="0" smtClean="0"/>
            <a:t>, MAS, </a:t>
          </a:r>
          <a:r>
            <a:rPr lang="en-US" sz="1700" kern="1200" dirty="0" err="1" smtClean="0"/>
            <a:t>neziskové</a:t>
          </a:r>
          <a:r>
            <a:rPr lang="en-US" sz="1700" kern="1200" dirty="0" smtClean="0"/>
            <a:t> </a:t>
          </a:r>
          <a:r>
            <a:rPr lang="en-US" sz="1700" kern="1200" dirty="0" err="1" smtClean="0"/>
            <a:t>organizácie</a:t>
          </a:r>
          <a:endParaRPr lang="en-US" sz="1700" kern="1200" dirty="0" smtClean="0"/>
        </a:p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700" kern="1200" dirty="0"/>
        </a:p>
      </dsp:txBody>
      <dsp:txXfrm>
        <a:off x="4591" y="3933437"/>
        <a:ext cx="4697187" cy="1623707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5">
  <dgm:title val=""/>
  <dgm:desc val=""/>
  <dgm:catLst>
    <dgm:cat type="process" pri="1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revDir"/>
          <dgm:param type="bkpt" val="endCnv"/>
        </dgm:alg>
      </dgm:if>
      <dgm:else name="Name2">
        <dgm:alg type="snake">
          <dgm:param type="grDir" val="tR"/>
          <dgm:param type="flowDir" val="row"/>
          <dgm:param type="contDir" val="rev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4"/>
      <dgm:constr type="sp" refType="w" refFor="ch" refForName="sibTrans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16/7/layout/RepeatingBendingProcessNew">
  <dgm:title val="Repeating Bending Process New"/>
  <dgm:desc val=""/>
  <dgm:catLst>
    <dgm:cat type="process" pri="5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self" func="var" arg="dir" op="equ" val="norm">
        <dgm:alg type="snake">
          <dgm:param type="grDir" val="tL"/>
          <dgm:param type="flowDir" val="row"/>
          <dgm:param type="contDir" val="sameDir"/>
          <dgm:param type="bkpt" val="endCnv"/>
        </dgm:alg>
      </dgm:if>
      <dgm:else name="Name3">
        <dgm:alg type="snake">
          <dgm:param type="grDir" val="tR"/>
          <dgm:param type="flowDir" val="row"/>
          <dgm:param type="contDir" val="same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23"/>
      <dgm:constr type="sp" refType="w" refFor="ch" refForName="sibTrans" op="equ"/>
      <dgm:constr type="userB" for="des" forName="connectorText" refType="sp"/>
      <dgm:constr type="primFontSz" for="ch" ptType="node" op="equ" val="65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h" refType="w" fact="0.6"/>
          <dgm:constr type="tMarg" refType="h" fact="0.243"/>
          <dgm:constr type="bMarg" refType="h" fact="0.243"/>
          <dgm:constr type="lMarg" refType="w" fact="0.1389"/>
          <dgm:constr type="rMarg" refType="w" fact="0.1389"/>
        </dgm:constrLst>
        <dgm:ruleLst>
          <dgm:rule type="primFontSz" val="12" fact="NaN" max="NaN"/>
        </dgm:ruleLst>
      </dgm:layoutNode>
      <dgm:forEach name="sibTransForEach" axis="followSib" ptType="sibTrans" cnt="1">
        <dgm:layoutNode name="sibTrans">
          <dgm:choose name="Name4">
            <dgm:if name="Name5" axis="self" func="var" arg="dir" op="equ" val="norm">
              <dgm:alg type="conn">
                <dgm:param type="connRout" val="bend"/>
                <dgm:param type="dim" val="1D"/>
                <dgm:param type="begPts" val="midR bCtr"/>
                <dgm:param type="endPts" val="midL tCtr"/>
              </dgm:alg>
            </dgm:if>
            <dgm:else name="Name6">
              <dgm:alg type="conn">
                <dgm:param type="connRout" val="bend"/>
                <dgm:param type="dim" val="1D"/>
                <dgm:param type="begPts" val="midL bCtr"/>
                <dgm:param type="endPts" val="midR tCt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 val="-0.05"/>
            <dgm:constr type="endPad" val="0.9"/>
            <dgm:constr type="userA" for="ch" ref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userA"/>
              <dgm:constr type="userB"/>
              <dgm:constr type="w" refType="userA" fact="0.05"/>
              <dgm:constr type="h" refType="userB" fact="0.01"/>
              <dgm:constr type="lMarg" val="1"/>
              <dgm:constr type="rMarg" val="1"/>
              <dgm:constr type="tMarg"/>
              <dgm:constr type="bMarg"/>
            </dgm:constrLst>
            <dgm:ruleLst>
              <dgm:rule type="w" val="NaN" fact="0.6" max="NaN"/>
              <dgm:rule type="h" val="NaN" fact="0.6" max="NaN"/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jekt pre hlavičku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k-SK"/>
          </a:p>
        </p:txBody>
      </p:sp>
      <p:sp>
        <p:nvSpPr>
          <p:cNvPr id="3" name="Zástupný objekt pre dá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594AC0-0DCE-42D8-8461-6251DC9638B8}" type="datetimeFigureOut">
              <a:rPr lang="sk-SK" smtClean="0"/>
              <a:t>17. 4. 2018</a:t>
            </a:fld>
            <a:endParaRPr lang="sk-SK"/>
          </a:p>
        </p:txBody>
      </p:sp>
      <p:sp>
        <p:nvSpPr>
          <p:cNvPr id="4" name="Zástupný objekt pre obrázok snímky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k-SK"/>
          </a:p>
        </p:txBody>
      </p:sp>
      <p:sp>
        <p:nvSpPr>
          <p:cNvPr id="5" name="Zástupný objekt pre poznámky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k-SK"/>
              <a:t>Upraviť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6" name="Zástupný objekt pre pätu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k-SK"/>
          </a:p>
        </p:txBody>
      </p:sp>
      <p:sp>
        <p:nvSpPr>
          <p:cNvPr id="7" name="Zástupný objekt pre číslo snímky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747E71B-84A5-44A9-A2CC-B8E6650BBDA2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530634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á sním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9"/>
            <a:ext cx="7772400" cy="1470025"/>
          </a:xfrm>
        </p:spPr>
        <p:txBody>
          <a:bodyPr/>
          <a:lstStyle/>
          <a:p>
            <a:r>
              <a:rPr lang="sk-SK"/>
              <a:t>Upravte štýly predlohy textu</a:t>
            </a: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k-SK"/>
              <a:t>Upravte štýl predlohy podnadpisov</a:t>
            </a:r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CAD2A2-A530-4CE2-BCEA-91831136536C}" type="datetimeFigureOut">
              <a:rPr lang="sk-SK" smtClean="0"/>
              <a:t>17. 4. 2018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6B4E42-00F5-4927-A31E-0CF2DC6EAF18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9922529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z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/>
              <a:t>Upravte štýly predlohy textu</a:t>
            </a:r>
          </a:p>
        </p:txBody>
      </p:sp>
      <p:sp>
        <p:nvSpPr>
          <p:cNvPr id="3" name="Zástupný symbol zvislého textu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k-SK"/>
              <a:t>Upravte štýl predlohy textu.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CAD2A2-A530-4CE2-BCEA-91831136536C}" type="datetimeFigureOut">
              <a:rPr lang="sk-SK" smtClean="0"/>
              <a:t>17. 4. 2018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6B4E42-00F5-4927-A31E-0CF2DC6EAF18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2835959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Z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vislý nadpis 1"/>
          <p:cNvSpPr>
            <a:spLocks noGrp="1"/>
          </p:cNvSpPr>
          <p:nvPr>
            <p:ph type="title" orient="vert"/>
          </p:nvPr>
        </p:nvSpPr>
        <p:spPr>
          <a:xfrm>
            <a:off x="6629400" y="274642"/>
            <a:ext cx="2057400" cy="5851525"/>
          </a:xfrm>
        </p:spPr>
        <p:txBody>
          <a:bodyPr vert="eaVert"/>
          <a:lstStyle/>
          <a:p>
            <a:r>
              <a:rPr lang="sk-SK"/>
              <a:t>Upravte štýly predlohy textu</a:t>
            </a:r>
          </a:p>
        </p:txBody>
      </p:sp>
      <p:sp>
        <p:nvSpPr>
          <p:cNvPr id="3" name="Zástupný symbol zvislého textu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/>
          <a:p>
            <a:pPr lvl="0"/>
            <a:r>
              <a:rPr lang="sk-SK"/>
              <a:t>Upravte štýl predlohy textu.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CAD2A2-A530-4CE2-BCEA-91831136536C}" type="datetimeFigureOut">
              <a:rPr lang="sk-SK" smtClean="0"/>
              <a:t>17. 4. 2018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6B4E42-00F5-4927-A31E-0CF2DC6EAF18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07602790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á sním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9"/>
            <a:ext cx="7772400" cy="1470025"/>
          </a:xfrm>
        </p:spPr>
        <p:txBody>
          <a:bodyPr/>
          <a:lstStyle/>
          <a:p>
            <a:r>
              <a:rPr lang="sk-SK"/>
              <a:t>Upravte štýly predlohy textu</a:t>
            </a: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k-SK"/>
              <a:t>Upravte štýl predlohy podnadpisov</a:t>
            </a:r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CAD2A2-A530-4CE2-BCEA-91831136536C}" type="datetimeFigureOut">
              <a:rPr lang="sk-SK" smtClean="0">
                <a:solidFill>
                  <a:prstClr val="black">
                    <a:tint val="75000"/>
                  </a:prstClr>
                </a:solidFill>
              </a:rPr>
              <a:pPr/>
              <a:t>17. 4. 2018</a:t>
            </a:fld>
            <a:endParaRPr lang="sk-SK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6B4E42-00F5-4927-A31E-0CF2DC6EAF18}" type="slidenum">
              <a:rPr lang="sk-SK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sk-SK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478997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/>
              <a:t>Upravte štýly predlohy textu</a:t>
            </a:r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k-SK"/>
              <a:t>Upravte štýl predlohy textu.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CAD2A2-A530-4CE2-BCEA-91831136536C}" type="datetimeFigureOut">
              <a:rPr lang="sk-SK" smtClean="0">
                <a:solidFill>
                  <a:prstClr val="black">
                    <a:tint val="75000"/>
                  </a:prstClr>
                </a:solidFill>
              </a:rPr>
              <a:pPr/>
              <a:t>17. 4. 2018</a:t>
            </a:fld>
            <a:endParaRPr lang="sk-SK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6B4E42-00F5-4927-A31E-0CF2DC6EAF18}" type="slidenum">
              <a:rPr lang="sk-SK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sk-SK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320738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Hlavička sekc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4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sk-SK"/>
              <a:t>Upravte štýly predlohy textu</a:t>
            </a:r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k-SK"/>
              <a:t>Upravte štýl predlohy textu.</a:t>
            </a:r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CAD2A2-A530-4CE2-BCEA-91831136536C}" type="datetimeFigureOut">
              <a:rPr lang="sk-SK" smtClean="0">
                <a:solidFill>
                  <a:prstClr val="black">
                    <a:tint val="75000"/>
                  </a:prstClr>
                </a:solidFill>
              </a:rPr>
              <a:pPr/>
              <a:t>17. 4. 2018</a:t>
            </a:fld>
            <a:endParaRPr lang="sk-SK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6B4E42-00F5-4927-A31E-0CF2DC6EAF18}" type="slidenum">
              <a:rPr lang="sk-SK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sk-SK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62804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/>
              <a:t>Upravte štýly predlohy textu</a:t>
            </a:r>
          </a:p>
        </p:txBody>
      </p:sp>
      <p:sp>
        <p:nvSpPr>
          <p:cNvPr id="3" name="Zástupný symbol obsahu 2"/>
          <p:cNvSpPr>
            <a:spLocks noGrp="1"/>
          </p:cNvSpPr>
          <p:nvPr>
            <p:ph sz="half" idx="1"/>
          </p:nvPr>
        </p:nvSpPr>
        <p:spPr>
          <a:xfrm>
            <a:off x="457200" y="1600204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k-SK"/>
              <a:t>Upravte štýl predlohy textu.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4" name="Zástupný symbol obsahu 3"/>
          <p:cNvSpPr>
            <a:spLocks noGrp="1"/>
          </p:cNvSpPr>
          <p:nvPr>
            <p:ph sz="half" idx="2"/>
          </p:nvPr>
        </p:nvSpPr>
        <p:spPr>
          <a:xfrm>
            <a:off x="4648200" y="1600204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k-SK"/>
              <a:t>Upravte štýl predlohy textu.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5" name="Zástupný symbol dátum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CAD2A2-A530-4CE2-BCEA-91831136536C}" type="datetimeFigureOut">
              <a:rPr lang="sk-SK" smtClean="0">
                <a:solidFill>
                  <a:prstClr val="black">
                    <a:tint val="75000"/>
                  </a:prstClr>
                </a:solidFill>
              </a:rPr>
              <a:pPr/>
              <a:t>17. 4. 2018</a:t>
            </a:fld>
            <a:endParaRPr lang="sk-SK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6B4E42-00F5-4927-A31E-0CF2DC6EAF18}" type="slidenum">
              <a:rPr lang="sk-SK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sk-SK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483912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k-SK"/>
              <a:t>Upravte štýly predlohy textu</a:t>
            </a:r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/>
              <a:t>Upravte štýl predlohy textu.</a:t>
            </a:r>
          </a:p>
        </p:txBody>
      </p:sp>
      <p:sp>
        <p:nvSpPr>
          <p:cNvPr id="4" name="Zástupný symbol obsah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k-SK"/>
              <a:t>Upravte štýl predlohy textu.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5" name="Zástupný symbol textu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/>
              <a:t>Upravte štýl predlohy textu.</a:t>
            </a:r>
          </a:p>
        </p:txBody>
      </p:sp>
      <p:sp>
        <p:nvSpPr>
          <p:cNvPr id="6" name="Zástupný symbol obsahu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k-SK"/>
              <a:t>Upravte štýl predlohy textu.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7" name="Zástupný symbol dátumu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CAD2A2-A530-4CE2-BCEA-91831136536C}" type="datetimeFigureOut">
              <a:rPr lang="sk-SK" smtClean="0">
                <a:solidFill>
                  <a:prstClr val="black">
                    <a:tint val="75000"/>
                  </a:prstClr>
                </a:solidFill>
              </a:rPr>
              <a:pPr/>
              <a:t>17. 4. 2018</a:t>
            </a:fld>
            <a:endParaRPr lang="sk-SK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Zástupný symbol päty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Zástupný symbol čísla snímky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6B4E42-00F5-4927-A31E-0CF2DC6EAF18}" type="slidenum">
              <a:rPr lang="sk-SK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sk-SK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604022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Len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/>
              <a:t>Upravte štýly predlohy textu</a:t>
            </a:r>
          </a:p>
        </p:txBody>
      </p:sp>
      <p:sp>
        <p:nvSpPr>
          <p:cNvPr id="3" name="Zástupný symbol dátumu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CAD2A2-A530-4CE2-BCEA-91831136536C}" type="datetimeFigureOut">
              <a:rPr lang="sk-SK" smtClean="0">
                <a:solidFill>
                  <a:prstClr val="black">
                    <a:tint val="75000"/>
                  </a:prstClr>
                </a:solidFill>
              </a:rPr>
              <a:pPr/>
              <a:t>17. 4. 2018</a:t>
            </a:fld>
            <a:endParaRPr lang="sk-SK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Zástupný symbol päty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čísla snímky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6B4E42-00F5-4927-A31E-0CF2DC6EAF18}" type="slidenum">
              <a:rPr lang="sk-SK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sk-SK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620200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dátum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CAD2A2-A530-4CE2-BCEA-91831136536C}" type="datetimeFigureOut">
              <a:rPr lang="sk-SK" smtClean="0">
                <a:solidFill>
                  <a:prstClr val="black">
                    <a:tint val="75000"/>
                  </a:prstClr>
                </a:solidFill>
              </a:rPr>
              <a:pPr/>
              <a:t>17. 4. 2018</a:t>
            </a:fld>
            <a:endParaRPr lang="sk-SK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Zástupný symbol päty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6B4E42-00F5-4927-A31E-0CF2DC6EAF18}" type="slidenum">
              <a:rPr lang="sk-SK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sk-SK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268043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2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k-SK"/>
              <a:t>Upravte štýly predlohy textu</a:t>
            </a:r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3575050" y="273054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k-SK"/>
              <a:t>Upravte štýl predlohy textu.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4" name="Zástupný symbol textu 3"/>
          <p:cNvSpPr>
            <a:spLocks noGrp="1"/>
          </p:cNvSpPr>
          <p:nvPr>
            <p:ph type="body" sz="half" idx="2"/>
          </p:nvPr>
        </p:nvSpPr>
        <p:spPr>
          <a:xfrm>
            <a:off x="457202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k-SK"/>
              <a:t>Upravte štýl predlohy textu.</a:t>
            </a:r>
          </a:p>
        </p:txBody>
      </p:sp>
      <p:sp>
        <p:nvSpPr>
          <p:cNvPr id="5" name="Zástupný symbol dátum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CAD2A2-A530-4CE2-BCEA-91831136536C}" type="datetimeFigureOut">
              <a:rPr lang="sk-SK" smtClean="0">
                <a:solidFill>
                  <a:prstClr val="black">
                    <a:tint val="75000"/>
                  </a:prstClr>
                </a:solidFill>
              </a:rPr>
              <a:pPr/>
              <a:t>17. 4. 2018</a:t>
            </a:fld>
            <a:endParaRPr lang="sk-SK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6B4E42-00F5-4927-A31E-0CF2DC6EAF18}" type="slidenum">
              <a:rPr lang="sk-SK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sk-SK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11728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/>
              <a:t>Upravte štýly predlohy textu</a:t>
            </a:r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k-SK"/>
              <a:t>Upravte štýl predlohy textu.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CAD2A2-A530-4CE2-BCEA-91831136536C}" type="datetimeFigureOut">
              <a:rPr lang="sk-SK" smtClean="0"/>
              <a:t>17. 4. 2018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6B4E42-00F5-4927-A31E-0CF2DC6EAF18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829044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ok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k-SK"/>
              <a:t>Upravte štýly predlohy textu</a:t>
            </a:r>
          </a:p>
        </p:txBody>
      </p:sp>
      <p:sp>
        <p:nvSpPr>
          <p:cNvPr id="3" name="Zástupný symbol obrázka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k-SK"/>
          </a:p>
        </p:txBody>
      </p:sp>
      <p:sp>
        <p:nvSpPr>
          <p:cNvPr id="4" name="Zástupný symbol tex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k-SK"/>
              <a:t>Upravte štýl predlohy textu.</a:t>
            </a:r>
          </a:p>
        </p:txBody>
      </p:sp>
      <p:sp>
        <p:nvSpPr>
          <p:cNvPr id="5" name="Zástupný symbol dátum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CAD2A2-A530-4CE2-BCEA-91831136536C}" type="datetimeFigureOut">
              <a:rPr lang="sk-SK" smtClean="0">
                <a:solidFill>
                  <a:prstClr val="black">
                    <a:tint val="75000"/>
                  </a:prstClr>
                </a:solidFill>
              </a:rPr>
              <a:pPr/>
              <a:t>17. 4. 2018</a:t>
            </a:fld>
            <a:endParaRPr lang="sk-SK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6B4E42-00F5-4927-A31E-0CF2DC6EAF18}" type="slidenum">
              <a:rPr lang="sk-SK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sk-SK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518028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z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/>
              <a:t>Upravte štýly predlohy textu</a:t>
            </a:r>
          </a:p>
        </p:txBody>
      </p:sp>
      <p:sp>
        <p:nvSpPr>
          <p:cNvPr id="3" name="Zástupný symbol zvislého textu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k-SK"/>
              <a:t>Upravte štýl predlohy textu.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CAD2A2-A530-4CE2-BCEA-91831136536C}" type="datetimeFigureOut">
              <a:rPr lang="sk-SK" smtClean="0">
                <a:solidFill>
                  <a:prstClr val="black">
                    <a:tint val="75000"/>
                  </a:prstClr>
                </a:solidFill>
              </a:rPr>
              <a:pPr/>
              <a:t>17. 4. 2018</a:t>
            </a:fld>
            <a:endParaRPr lang="sk-SK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6B4E42-00F5-4927-A31E-0CF2DC6EAF18}" type="slidenum">
              <a:rPr lang="sk-SK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sk-SK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453382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Z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vislý nadpis 1"/>
          <p:cNvSpPr>
            <a:spLocks noGrp="1"/>
          </p:cNvSpPr>
          <p:nvPr>
            <p:ph type="title" orient="vert"/>
          </p:nvPr>
        </p:nvSpPr>
        <p:spPr>
          <a:xfrm>
            <a:off x="6629400" y="274642"/>
            <a:ext cx="2057400" cy="5851525"/>
          </a:xfrm>
        </p:spPr>
        <p:txBody>
          <a:bodyPr vert="eaVert"/>
          <a:lstStyle/>
          <a:p>
            <a:r>
              <a:rPr lang="sk-SK"/>
              <a:t>Upravte štýly predlohy textu</a:t>
            </a:r>
          </a:p>
        </p:txBody>
      </p:sp>
      <p:sp>
        <p:nvSpPr>
          <p:cNvPr id="3" name="Zástupný symbol zvislého textu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/>
          <a:p>
            <a:pPr lvl="0"/>
            <a:r>
              <a:rPr lang="sk-SK"/>
              <a:t>Upravte štýl predlohy textu.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CAD2A2-A530-4CE2-BCEA-91831136536C}" type="datetimeFigureOut">
              <a:rPr lang="sk-SK" smtClean="0">
                <a:solidFill>
                  <a:prstClr val="black">
                    <a:tint val="75000"/>
                  </a:prstClr>
                </a:solidFill>
              </a:rPr>
              <a:pPr/>
              <a:t>17. 4. 2018</a:t>
            </a:fld>
            <a:endParaRPr lang="sk-SK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6B4E42-00F5-4927-A31E-0CF2DC6EAF18}" type="slidenum">
              <a:rPr lang="sk-SK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sk-SK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66324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Hlavička sekc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4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sk-SK"/>
              <a:t>Upravte štýly predlohy textu</a:t>
            </a:r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k-SK"/>
              <a:t>Upravte štýl predlohy textu.</a:t>
            </a:r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CAD2A2-A530-4CE2-BCEA-91831136536C}" type="datetimeFigureOut">
              <a:rPr lang="sk-SK" smtClean="0"/>
              <a:t>17. 4. 2018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6B4E42-00F5-4927-A31E-0CF2DC6EAF18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5585317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/>
              <a:t>Upravte štýly predlohy textu</a:t>
            </a:r>
          </a:p>
        </p:txBody>
      </p:sp>
      <p:sp>
        <p:nvSpPr>
          <p:cNvPr id="3" name="Zástupný symbol obsahu 2"/>
          <p:cNvSpPr>
            <a:spLocks noGrp="1"/>
          </p:cNvSpPr>
          <p:nvPr>
            <p:ph sz="half" idx="1"/>
          </p:nvPr>
        </p:nvSpPr>
        <p:spPr>
          <a:xfrm>
            <a:off x="457200" y="1600204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k-SK"/>
              <a:t>Upravte štýl predlohy textu.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4" name="Zástupný symbol obsahu 3"/>
          <p:cNvSpPr>
            <a:spLocks noGrp="1"/>
          </p:cNvSpPr>
          <p:nvPr>
            <p:ph sz="half" idx="2"/>
          </p:nvPr>
        </p:nvSpPr>
        <p:spPr>
          <a:xfrm>
            <a:off x="4648200" y="1600204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k-SK"/>
              <a:t>Upravte štýl predlohy textu.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5" name="Zástupný symbol dátum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CAD2A2-A530-4CE2-BCEA-91831136536C}" type="datetimeFigureOut">
              <a:rPr lang="sk-SK" smtClean="0"/>
              <a:t>17. 4. 2018</a:t>
            </a:fld>
            <a:endParaRPr lang="sk-SK"/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6B4E42-00F5-4927-A31E-0CF2DC6EAF18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6559414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k-SK"/>
              <a:t>Upravte štýly predlohy textu</a:t>
            </a:r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/>
              <a:t>Upravte štýl predlohy textu.</a:t>
            </a:r>
          </a:p>
        </p:txBody>
      </p:sp>
      <p:sp>
        <p:nvSpPr>
          <p:cNvPr id="4" name="Zástupný symbol obsah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k-SK"/>
              <a:t>Upravte štýl predlohy textu.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5" name="Zástupný symbol textu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/>
              <a:t>Upravte štýl predlohy textu.</a:t>
            </a:r>
          </a:p>
        </p:txBody>
      </p:sp>
      <p:sp>
        <p:nvSpPr>
          <p:cNvPr id="6" name="Zástupný symbol obsahu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k-SK"/>
              <a:t>Upravte štýl predlohy textu.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7" name="Zástupný symbol dátumu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CAD2A2-A530-4CE2-BCEA-91831136536C}" type="datetimeFigureOut">
              <a:rPr lang="sk-SK" smtClean="0"/>
              <a:t>17. 4. 2018</a:t>
            </a:fld>
            <a:endParaRPr lang="sk-SK"/>
          </a:p>
        </p:txBody>
      </p:sp>
      <p:sp>
        <p:nvSpPr>
          <p:cNvPr id="8" name="Zástupný symbol päty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9" name="Zástupný symbol čísla snímky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6B4E42-00F5-4927-A31E-0CF2DC6EAF18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6093122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Len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/>
              <a:t>Upravte štýly predlohy textu</a:t>
            </a:r>
          </a:p>
        </p:txBody>
      </p:sp>
      <p:sp>
        <p:nvSpPr>
          <p:cNvPr id="3" name="Zástupný symbol dátumu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CAD2A2-A530-4CE2-BCEA-91831136536C}" type="datetimeFigureOut">
              <a:rPr lang="sk-SK" smtClean="0"/>
              <a:t>17. 4. 2018</a:t>
            </a:fld>
            <a:endParaRPr lang="sk-SK"/>
          </a:p>
        </p:txBody>
      </p:sp>
      <p:sp>
        <p:nvSpPr>
          <p:cNvPr id="4" name="Zástupný symbol päty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5" name="Zástupný symbol čísla snímky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6B4E42-00F5-4927-A31E-0CF2DC6EAF18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2701379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dátum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CAD2A2-A530-4CE2-BCEA-91831136536C}" type="datetimeFigureOut">
              <a:rPr lang="sk-SK" smtClean="0"/>
              <a:t>17. 4. 2018</a:t>
            </a:fld>
            <a:endParaRPr lang="sk-SK"/>
          </a:p>
        </p:txBody>
      </p:sp>
      <p:sp>
        <p:nvSpPr>
          <p:cNvPr id="3" name="Zástupný symbol päty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6B4E42-00F5-4927-A31E-0CF2DC6EAF18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9088546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2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k-SK"/>
              <a:t>Upravte štýly predlohy textu</a:t>
            </a:r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3575050" y="273054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k-SK"/>
              <a:t>Upravte štýl predlohy textu.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4" name="Zástupný symbol textu 3"/>
          <p:cNvSpPr>
            <a:spLocks noGrp="1"/>
          </p:cNvSpPr>
          <p:nvPr>
            <p:ph type="body" sz="half" idx="2"/>
          </p:nvPr>
        </p:nvSpPr>
        <p:spPr>
          <a:xfrm>
            <a:off x="457202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k-SK"/>
              <a:t>Upravte štýl predlohy textu.</a:t>
            </a:r>
          </a:p>
        </p:txBody>
      </p:sp>
      <p:sp>
        <p:nvSpPr>
          <p:cNvPr id="5" name="Zástupný symbol dátum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CAD2A2-A530-4CE2-BCEA-91831136536C}" type="datetimeFigureOut">
              <a:rPr lang="sk-SK" smtClean="0"/>
              <a:t>17. 4. 2018</a:t>
            </a:fld>
            <a:endParaRPr lang="sk-SK"/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6B4E42-00F5-4927-A31E-0CF2DC6EAF18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3161803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ok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k-SK"/>
              <a:t>Upravte štýly predlohy textu</a:t>
            </a:r>
          </a:p>
        </p:txBody>
      </p:sp>
      <p:sp>
        <p:nvSpPr>
          <p:cNvPr id="3" name="Zástupný symbol obrázka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k-SK"/>
          </a:p>
        </p:txBody>
      </p:sp>
      <p:sp>
        <p:nvSpPr>
          <p:cNvPr id="4" name="Zástupný symbol tex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k-SK"/>
              <a:t>Upravte štýl predlohy textu.</a:t>
            </a:r>
          </a:p>
        </p:txBody>
      </p:sp>
      <p:sp>
        <p:nvSpPr>
          <p:cNvPr id="5" name="Zástupný symbol dátum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CAD2A2-A530-4CE2-BCEA-91831136536C}" type="datetimeFigureOut">
              <a:rPr lang="sk-SK" smtClean="0"/>
              <a:t>17. 4. 2018</a:t>
            </a:fld>
            <a:endParaRPr lang="sk-SK"/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6B4E42-00F5-4927-A31E-0CF2DC6EAF18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8582621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nadpisu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k-SK"/>
              <a:t>Upravte štýly predlohy textu</a:t>
            </a:r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457200" y="1600204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k-SK"/>
              <a:t>Upravte štýl predlohy textu.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2"/>
          </p:nvPr>
        </p:nvSpPr>
        <p:spPr>
          <a:xfrm>
            <a:off x="457200" y="635635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CAD2A2-A530-4CE2-BCEA-91831136536C}" type="datetimeFigureOut">
              <a:rPr lang="sk-SK" smtClean="0"/>
              <a:t>17. 4. 2018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3"/>
          </p:nvPr>
        </p:nvSpPr>
        <p:spPr>
          <a:xfrm>
            <a:off x="3124200" y="6356354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4"/>
          </p:nvPr>
        </p:nvSpPr>
        <p:spPr>
          <a:xfrm>
            <a:off x="6553200" y="635635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6B4E42-00F5-4927-A31E-0CF2DC6EAF18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274368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k-S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nadpisu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k-SK"/>
              <a:t>Upravte štýly predlohy textu</a:t>
            </a:r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457200" y="1600204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k-SK"/>
              <a:t>Upravte štýl predlohy textu.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2"/>
          </p:nvPr>
        </p:nvSpPr>
        <p:spPr>
          <a:xfrm>
            <a:off x="457200" y="635635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CAD2A2-A530-4CE2-BCEA-91831136536C}" type="datetimeFigureOut">
              <a:rPr lang="sk-SK" smtClean="0">
                <a:solidFill>
                  <a:prstClr val="black">
                    <a:tint val="75000"/>
                  </a:prstClr>
                </a:solidFill>
              </a:rPr>
              <a:pPr/>
              <a:t>17. 4. 2018</a:t>
            </a:fld>
            <a:endParaRPr lang="sk-SK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3"/>
          </p:nvPr>
        </p:nvSpPr>
        <p:spPr>
          <a:xfrm>
            <a:off x="3124200" y="6356354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k-SK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4"/>
          </p:nvPr>
        </p:nvSpPr>
        <p:spPr>
          <a:xfrm>
            <a:off x="6553200" y="635635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6B4E42-00F5-4927-A31E-0CF2DC6EAF18}" type="slidenum">
              <a:rPr lang="sk-SK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sk-SK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87751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k-S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14">
            <a:extLst>
              <a:ext uri="{FF2B5EF4-FFF2-40B4-BE49-F238E27FC236}">
                <a16:creationId xmlns:a16="http://schemas.microsoft.com/office/drawing/2014/main" xmlns="" id="{E186B68C-84BC-4A6E-99D1-EE87483C1349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3786711" y="450221"/>
            <a:ext cx="1586592" cy="1898903"/>
          </a:xfrm>
          <a:prstGeom prst="rect">
            <a:avLst/>
          </a:prstGeom>
          <a:solidFill>
            <a:schemeClr val="accent3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23" name="Rectangle 16">
            <a:extLst>
              <a:ext uri="{FF2B5EF4-FFF2-40B4-BE49-F238E27FC236}">
                <a16:creationId xmlns:a16="http://schemas.microsoft.com/office/drawing/2014/main" xmlns="" id="{1C091803-41C2-48E0-9228-5148460C7479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5483563" y="450221"/>
            <a:ext cx="3316246" cy="5948858"/>
          </a:xfrm>
          <a:prstGeom prst="rect">
            <a:avLst/>
          </a:prstGeom>
          <a:solidFill>
            <a:schemeClr val="accent3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24" name="Rectangle 18">
            <a:extLst>
              <a:ext uri="{FF2B5EF4-FFF2-40B4-BE49-F238E27FC236}">
                <a16:creationId xmlns:a16="http://schemas.microsoft.com/office/drawing/2014/main" xmlns="" id="{6166C6D1-23AC-49C4-BA07-238E4E9F8CEB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346543" y="450221"/>
            <a:ext cx="3301783" cy="3918123"/>
          </a:xfrm>
          <a:prstGeom prst="rect">
            <a:avLst/>
          </a:prstGeom>
          <a:solidFill>
            <a:schemeClr val="accent5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xmlns="" id="{B775CD93-9DF2-48CB-9F57-1BCA9A46C7FA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344190" y="4521269"/>
            <a:ext cx="5023144" cy="1877811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FFFF"/>
              </a:solidFill>
            </a:endParaRPr>
          </a:p>
        </p:txBody>
      </p:sp>
      <p:pic>
        <p:nvPicPr>
          <p:cNvPr id="6" name="Obrázok 36">
            <a:extLst>
              <a:ext uri="{FF2B5EF4-FFF2-40B4-BE49-F238E27FC236}">
                <a16:creationId xmlns:a16="http://schemas.microsoft.com/office/drawing/2014/main" xmlns="" id="{B959C59F-96E0-4B2F-BA29-18340AC2ECC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7625" y="3055105"/>
            <a:ext cx="1428753" cy="7486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81025" y="762000"/>
            <a:ext cx="2819400" cy="3340100"/>
          </a:xfrm>
        </p:spPr>
        <p:txBody>
          <a:bodyPr>
            <a:normAutofit/>
          </a:bodyPr>
          <a:lstStyle/>
          <a:p>
            <a:r>
              <a:rPr lang="sk-SK" b="1" dirty="0" smtClean="0">
                <a:solidFill>
                  <a:srgbClr val="FFFFFF"/>
                </a:solidFill>
              </a:rPr>
              <a:t>Akčný plán  NRO Košice </a:t>
            </a:r>
            <a:r>
              <a:rPr lang="sk-SK" b="1" dirty="0">
                <a:solidFill>
                  <a:srgbClr val="FFFFFF"/>
                </a:solidFill>
              </a:rPr>
              <a:t>- okolie</a:t>
            </a:r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5731987" y="786848"/>
            <a:ext cx="2819398" cy="5275603"/>
          </a:xfrm>
          <a:solidFill>
            <a:schemeClr val="accent3">
              <a:lumMod val="20000"/>
              <a:lumOff val="80000"/>
            </a:schemeClr>
          </a:solidFill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sk-SK" sz="1700" b="1" dirty="0" smtClean="0"/>
              <a:t>Príprava </a:t>
            </a:r>
            <a:r>
              <a:rPr lang="sk-SK" sz="1700" b="1" dirty="0"/>
              <a:t>akčného </a:t>
            </a:r>
            <a:r>
              <a:rPr lang="sk-SK" sz="1700" b="1" dirty="0" smtClean="0"/>
              <a:t>plánu najmenej rozvinutého </a:t>
            </a:r>
          </a:p>
          <a:p>
            <a:pPr marL="0" indent="0">
              <a:buNone/>
            </a:pPr>
            <a:r>
              <a:rPr lang="sk-SK" sz="1700" b="1" dirty="0" smtClean="0"/>
              <a:t>okresu :  </a:t>
            </a:r>
            <a:r>
              <a:rPr lang="sk-SK" sz="1700" b="1" dirty="0"/>
              <a:t>Košice </a:t>
            </a:r>
            <a:r>
              <a:rPr lang="sk-SK" sz="1700" b="1" dirty="0" smtClean="0"/>
              <a:t>– okolie</a:t>
            </a:r>
          </a:p>
          <a:p>
            <a:pPr marL="0" indent="0">
              <a:buNone/>
            </a:pPr>
            <a:endParaRPr lang="sk-SK" sz="1700" b="1" dirty="0"/>
          </a:p>
          <a:p>
            <a:pPr marL="0" indent="0">
              <a:buNone/>
            </a:pPr>
            <a:endParaRPr lang="sk-SK" sz="1700" b="1" dirty="0" smtClean="0"/>
          </a:p>
          <a:p>
            <a:pPr marL="0" indent="0">
              <a:buNone/>
            </a:pPr>
            <a:endParaRPr lang="sk-SK" sz="1700" b="1" dirty="0"/>
          </a:p>
          <a:p>
            <a:pPr marL="0" indent="0">
              <a:buNone/>
            </a:pPr>
            <a:r>
              <a:rPr lang="sk-SK" sz="1700" b="1" dirty="0" smtClean="0"/>
              <a:t>Čaňa : 17.4.2018</a:t>
            </a:r>
            <a:endParaRPr lang="sk-SK" sz="1700" b="1" dirty="0"/>
          </a:p>
          <a:p>
            <a:pPr marL="0" indent="0">
              <a:buNone/>
            </a:pPr>
            <a:endParaRPr lang="sk-SK" sz="1700" b="1" dirty="0"/>
          </a:p>
        </p:txBody>
      </p:sp>
    </p:spTree>
    <p:extLst>
      <p:ext uri="{BB962C8B-B14F-4D97-AF65-F5344CB8AC3E}">
        <p14:creationId xmlns:p14="http://schemas.microsoft.com/office/powerpoint/2010/main" val="427096584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xmlns="" id="{8D70B121-56F4-4848-B38B-182089D909FA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 bwMode="ltGray">
          <a:xfrm>
            <a:off x="241173" y="320040"/>
            <a:ext cx="8661654" cy="6217920"/>
          </a:xfrm>
          <a:prstGeom prst="rect">
            <a:avLst/>
          </a:prstGeom>
          <a:solidFill>
            <a:schemeClr val="tx1">
              <a:alpha val="8000"/>
            </a:schemeClr>
          </a:solidFill>
          <a:ln w="127000" cap="sq" cmpd="thinThick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xmlns="" id="{2D72A2C9-F3CA-4216-8BAD-FA4C970C3C4E}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CxnSpPr>
        <p:spPr>
          <a:xfrm>
            <a:off x="3490722" y="2057400"/>
            <a:ext cx="0" cy="2743200"/>
          </a:xfrm>
          <a:prstGeom prst="line">
            <a:avLst/>
          </a:prstGeom>
          <a:ln w="190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28654" y="963877"/>
            <a:ext cx="2620771" cy="4930246"/>
          </a:xfrm>
          <a:solidFill>
            <a:schemeClr val="accent3"/>
          </a:solidFill>
        </p:spPr>
        <p:txBody>
          <a:bodyPr>
            <a:normAutofit/>
          </a:bodyPr>
          <a:lstStyle/>
          <a:p>
            <a:pPr algn="r"/>
            <a:r>
              <a:rPr lang="sk-SK" b="1" dirty="0"/>
              <a:t>Výbor</a:t>
            </a:r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3563888" y="320040"/>
            <a:ext cx="5580112" cy="6217920"/>
          </a:xfrm>
          <a:solidFill>
            <a:schemeClr val="bg2"/>
          </a:solidFill>
        </p:spPr>
        <p:txBody>
          <a:bodyPr anchor="ctr">
            <a:normAutofit fontScale="92500" lnSpcReduction="10000"/>
          </a:bodyPr>
          <a:lstStyle/>
          <a:p>
            <a:pPr>
              <a:lnSpc>
                <a:spcPct val="90000"/>
              </a:lnSpc>
            </a:pPr>
            <a:endParaRPr lang="sk-SK" sz="1000" dirty="0"/>
          </a:p>
          <a:p>
            <a:pPr marL="0" indent="0">
              <a:lnSpc>
                <a:spcPct val="90000"/>
              </a:lnSpc>
              <a:buNone/>
            </a:pPr>
            <a:r>
              <a:rPr lang="sk-SK" sz="1600" dirty="0"/>
              <a:t>V rámci rady pôsobia </a:t>
            </a:r>
            <a:r>
              <a:rPr lang="sk-SK" sz="1600" b="1" dirty="0"/>
              <a:t>výbory</a:t>
            </a:r>
            <a:r>
              <a:rPr lang="sk-SK" sz="1600" dirty="0"/>
              <a:t>. </a:t>
            </a:r>
          </a:p>
          <a:p>
            <a:pPr marL="0" indent="0">
              <a:lnSpc>
                <a:spcPct val="90000"/>
              </a:lnSpc>
              <a:buNone/>
            </a:pPr>
            <a:endParaRPr lang="sk-SK" sz="1600" dirty="0"/>
          </a:p>
          <a:p>
            <a:pPr marL="0" indent="0">
              <a:lnSpc>
                <a:spcPct val="90000"/>
              </a:lnSpc>
              <a:buNone/>
            </a:pPr>
            <a:r>
              <a:rPr lang="sk-SK" sz="1600" b="1" dirty="0">
                <a:ea typeface="Calibri"/>
                <a:cs typeface="Times New Roman"/>
              </a:rPr>
              <a:t>Zloženie výboru, spôsob rokovania výboru, hlasovanie členov výboru </a:t>
            </a:r>
            <a:r>
              <a:rPr lang="sk-SK" sz="1600" dirty="0">
                <a:ea typeface="Calibri"/>
                <a:cs typeface="Times New Roman"/>
              </a:rPr>
              <a:t>a podrobnosti  o úlohách výboru upravuje </a:t>
            </a:r>
            <a:r>
              <a:rPr lang="sk-SK" sz="1600" b="1" dirty="0">
                <a:ea typeface="Calibri"/>
                <a:cs typeface="Times New Roman"/>
              </a:rPr>
              <a:t>štatút</a:t>
            </a:r>
            <a:r>
              <a:rPr lang="sk-SK" sz="1600" dirty="0">
                <a:ea typeface="Calibri"/>
                <a:cs typeface="Times New Roman"/>
              </a:rPr>
              <a:t> výboru, ktorý </a:t>
            </a:r>
            <a:r>
              <a:rPr lang="sk-SK" sz="1600" b="1" dirty="0">
                <a:ea typeface="Calibri"/>
                <a:cs typeface="Times New Roman"/>
              </a:rPr>
              <a:t>schvaľuje</a:t>
            </a:r>
            <a:r>
              <a:rPr lang="sk-SK" sz="1600" dirty="0">
                <a:ea typeface="Calibri"/>
                <a:cs typeface="Times New Roman"/>
              </a:rPr>
              <a:t> rada</a:t>
            </a:r>
            <a:endParaRPr lang="sk-SK" sz="1600" dirty="0"/>
          </a:p>
          <a:p>
            <a:pPr marL="0" indent="0">
              <a:lnSpc>
                <a:spcPct val="90000"/>
              </a:lnSpc>
              <a:buNone/>
            </a:pPr>
            <a:endParaRPr lang="sk-SK" sz="1600" dirty="0"/>
          </a:p>
          <a:p>
            <a:pPr marL="0" indent="0">
              <a:lnSpc>
                <a:spcPct val="90000"/>
              </a:lnSpc>
              <a:buNone/>
            </a:pPr>
            <a:r>
              <a:rPr lang="sk-SK" sz="1600" b="1" dirty="0"/>
              <a:t>Členovia výboru</a:t>
            </a:r>
            <a:r>
              <a:rPr lang="sk-SK" sz="1600" dirty="0"/>
              <a:t>: 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sk-SK" sz="1600" dirty="0"/>
              <a:t>1. predseda výboru (prednosta OÚ), 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sk-SK" sz="1600" dirty="0"/>
              <a:t>2. zástupcovia miestnych orgánov verejnej moci (pôsobnosť                            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sk-SK" sz="1600" dirty="0"/>
              <a:t>    v NRO), 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sk-SK" sz="1600" dirty="0"/>
              <a:t>3. zástupcovia sociálno-ekonomických partnerov (pôsobnosť              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sk-SK" sz="1600" dirty="0"/>
              <a:t>    v NRO), 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sk-SK" sz="1600" dirty="0"/>
              <a:t>- sú </a:t>
            </a:r>
            <a:r>
              <a:rPr lang="sk-SK" sz="1600" b="1" dirty="0"/>
              <a:t>navrhovaní </a:t>
            </a:r>
            <a:r>
              <a:rPr lang="sk-SK" sz="1600" dirty="0"/>
              <a:t>predsedom rady na návrh prednostu OÚ.</a:t>
            </a:r>
          </a:p>
          <a:p>
            <a:pPr marL="0" indent="0">
              <a:lnSpc>
                <a:spcPct val="90000"/>
              </a:lnSpc>
              <a:buNone/>
            </a:pPr>
            <a:endParaRPr lang="sk-SK" sz="1600" dirty="0"/>
          </a:p>
          <a:p>
            <a:pPr marL="0" indent="0">
              <a:lnSpc>
                <a:spcPct val="90000"/>
              </a:lnSpc>
              <a:buNone/>
            </a:pPr>
            <a:r>
              <a:rPr lang="sk-SK" sz="1600" b="1" dirty="0"/>
              <a:t>Kompetencie výboru:</a:t>
            </a:r>
          </a:p>
          <a:p>
            <a:pPr>
              <a:lnSpc>
                <a:spcPct val="90000"/>
              </a:lnSpc>
              <a:buFontTx/>
              <a:buChar char="-"/>
            </a:pPr>
            <a:r>
              <a:rPr lang="sk-SK" sz="1600" dirty="0"/>
              <a:t>plní v oblasti podpory NRO </a:t>
            </a:r>
            <a:r>
              <a:rPr lang="sk-SK" sz="1600" b="1" dirty="0"/>
              <a:t>koordinačné</a:t>
            </a:r>
            <a:r>
              <a:rPr lang="sk-SK" sz="1600" dirty="0"/>
              <a:t> úlohy s cieľom zabezpečiť participáciu sociálno-ekonomických partnerov,</a:t>
            </a:r>
          </a:p>
          <a:p>
            <a:pPr>
              <a:lnSpc>
                <a:spcPct val="90000"/>
              </a:lnSpc>
              <a:buFontTx/>
              <a:buChar char="-"/>
            </a:pPr>
            <a:r>
              <a:rPr lang="sk-SK" sz="1600" b="1" dirty="0"/>
              <a:t>spolupracuje s okresným úradom </a:t>
            </a:r>
            <a:r>
              <a:rPr lang="sk-SK" sz="1600" dirty="0"/>
              <a:t>pri plnení úloh podľa § 3 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sk-SK" sz="1600" dirty="0"/>
              <a:t>        ods. 4 písm. a) až d),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sk-SK" sz="1600" dirty="0"/>
              <a:t>-      </a:t>
            </a:r>
            <a:r>
              <a:rPr lang="sk-SK" sz="1600" b="1" dirty="0"/>
              <a:t>podieľa sa na príprave návrhu </a:t>
            </a:r>
            <a:r>
              <a:rPr lang="sk-SK" sz="1600" dirty="0"/>
              <a:t>AP a návrhu ročných priorít,</a:t>
            </a:r>
          </a:p>
          <a:p>
            <a:pPr>
              <a:lnSpc>
                <a:spcPct val="90000"/>
              </a:lnSpc>
              <a:buFontTx/>
              <a:buChar char="-"/>
            </a:pPr>
            <a:r>
              <a:rPr lang="sk-SK" sz="1600" b="1" dirty="0"/>
              <a:t>vypracúva stanoviská </a:t>
            </a:r>
            <a:r>
              <a:rPr lang="sk-SK" sz="1600" dirty="0"/>
              <a:t>k spôsobu a rozsahu plnenia AP                      a ročných priorít  a predkladá ich rade,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sk-SK" sz="1600" dirty="0"/>
              <a:t>-      </a:t>
            </a:r>
            <a:r>
              <a:rPr lang="sk-SK" sz="1600" b="1" dirty="0"/>
              <a:t>hodnotí</a:t>
            </a:r>
            <a:r>
              <a:rPr lang="sk-SK" sz="1600" dirty="0"/>
              <a:t> plnenie AP a ročných priorít a predkladá ho rade,</a:t>
            </a:r>
          </a:p>
          <a:p>
            <a:pPr>
              <a:lnSpc>
                <a:spcPct val="90000"/>
              </a:lnSpc>
              <a:buFontTx/>
              <a:buChar char="-"/>
            </a:pPr>
            <a:r>
              <a:rPr lang="sk-SK" sz="1600" b="1" dirty="0"/>
              <a:t>spolupracuje</a:t>
            </a:r>
            <a:r>
              <a:rPr lang="sk-SK" sz="1600" dirty="0"/>
              <a:t> s ministerstvami, ostatnými ústrednými orgánmi štátnej správy a sociálno-ekonomickými partnermi v pôsobnosti NRO</a:t>
            </a:r>
          </a:p>
        </p:txBody>
      </p:sp>
    </p:spTree>
    <p:extLst>
      <p:ext uri="{BB962C8B-B14F-4D97-AF65-F5344CB8AC3E}">
        <p14:creationId xmlns:p14="http://schemas.microsoft.com/office/powerpoint/2010/main" val="229596807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solidFill>
            <a:schemeClr val="accent3"/>
          </a:solidFill>
        </p:spPr>
        <p:txBody>
          <a:bodyPr/>
          <a:lstStyle/>
          <a:p>
            <a:r>
              <a:rPr lang="sk-SK" dirty="0" smtClean="0"/>
              <a:t>Prioritné oblasti AP NRO</a:t>
            </a:r>
            <a:endParaRPr lang="en-US" dirty="0"/>
          </a:p>
        </p:txBody>
      </p:sp>
      <p:sp>
        <p:nvSpPr>
          <p:cNvPr id="5" name="Zástupný symbol obsahu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k-SK" dirty="0" smtClean="0"/>
              <a:t>Oblasť vzdelávanie </a:t>
            </a:r>
          </a:p>
          <a:p>
            <a:r>
              <a:rPr lang="sk-SK" dirty="0" smtClean="0"/>
              <a:t>Oblasť priemysel a MSP</a:t>
            </a:r>
          </a:p>
          <a:p>
            <a:r>
              <a:rPr lang="sk-SK" dirty="0" smtClean="0"/>
              <a:t>Oblasť cestovného ruchu </a:t>
            </a:r>
          </a:p>
          <a:p>
            <a:r>
              <a:rPr lang="sk-SK" dirty="0" smtClean="0"/>
              <a:t>Oblasť infraštruktúry </a:t>
            </a:r>
          </a:p>
          <a:p>
            <a:r>
              <a:rPr lang="sk-SK" dirty="0" smtClean="0"/>
              <a:t>Oblasť životného prostredia</a:t>
            </a:r>
          </a:p>
          <a:p>
            <a:r>
              <a:rPr lang="sk-SK" dirty="0" smtClean="0"/>
              <a:t>Oblasť sociálna a MRK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651609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="" xmlns:a16="http://schemas.microsoft.com/office/drawing/2014/main" id="{73ED6512-6858-4552-B699-9A97FE9A4EA2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5650991" y="321732"/>
            <a:ext cx="3251710" cy="6214534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="" xmlns:a16="http://schemas.microsoft.com/office/drawing/2014/main" id="{4038CB10-1F5C-4D54-9DF7-12586DE5B007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245659" y="4572000"/>
            <a:ext cx="5293730" cy="1964266"/>
          </a:xfrm>
          <a:prstGeom prst="rect">
            <a:avLst/>
          </a:prstGeom>
          <a:solidFill>
            <a:srgbClr val="493F5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pic>
        <p:nvPicPr>
          <p:cNvPr id="6" name="Picture 4" descr="http://2.bp.blogspot.com/_8NEAFH_TbVw/TLcmBG-nuSI/AAAAAAAAAEQ/7xttnp-SkMA/s1600/Process.jpg">
            <a:extLst>
              <a:ext uri="{FF2B5EF4-FFF2-40B4-BE49-F238E27FC236}">
                <a16:creationId xmlns="" xmlns:a16="http://schemas.microsoft.com/office/drawing/2014/main" id="{4B4D77A8-602A-4336-9D10-3518E84BF15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51" r="14832" b="2"/>
          <a:stretch/>
        </p:blipFill>
        <p:spPr bwMode="auto">
          <a:xfrm>
            <a:off x="245660" y="321733"/>
            <a:ext cx="5293729" cy="4107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93192" y="4767072"/>
            <a:ext cx="4945641" cy="1625210"/>
          </a:xfrm>
          <a:solidFill>
            <a:schemeClr val="accent3">
              <a:lumMod val="40000"/>
              <a:lumOff val="60000"/>
            </a:schemeClr>
          </a:solidFill>
        </p:spPr>
        <p:txBody>
          <a:bodyPr>
            <a:normAutofit fontScale="90000"/>
          </a:bodyPr>
          <a:lstStyle/>
          <a:p>
            <a:pPr algn="r">
              <a:lnSpc>
                <a:spcPct val="90000"/>
              </a:lnSpc>
            </a:pPr>
            <a:r>
              <a:rPr lang="sk-SK" sz="3700" b="1" dirty="0"/>
              <a:t>Zloženie expertného tímu zastrešeného </a:t>
            </a:r>
            <a:r>
              <a:rPr lang="sk-SK" sz="3700" b="1" dirty="0" smtClean="0"/>
              <a:t>výbormi </a:t>
            </a:r>
            <a:br>
              <a:rPr lang="sk-SK" sz="3700" b="1" dirty="0" smtClean="0"/>
            </a:br>
            <a:r>
              <a:rPr lang="sk-SK" sz="3700" b="1" dirty="0" smtClean="0"/>
              <a:t>NRO Košice - okolie</a:t>
            </a:r>
            <a:endParaRPr lang="sk-SK" sz="3700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5650991" y="321732"/>
            <a:ext cx="3251710" cy="6214534"/>
          </a:xfrm>
        </p:spPr>
        <p:txBody>
          <a:bodyPr anchor="ctr">
            <a:noAutofit/>
          </a:bodyPr>
          <a:lstStyle/>
          <a:p>
            <a:pPr>
              <a:lnSpc>
                <a:spcPct val="90000"/>
              </a:lnSpc>
              <a:spcBef>
                <a:spcPts val="0"/>
              </a:spcBef>
            </a:pPr>
            <a:r>
              <a:rPr lang="sk-SK" sz="1400" b="1" dirty="0"/>
              <a:t>NRO Košice -  okolie                 </a:t>
            </a:r>
            <a:r>
              <a:rPr lang="sk-SK" sz="1400" dirty="0"/>
              <a:t>         expert pre </a:t>
            </a:r>
            <a:r>
              <a:rPr lang="sk-SK" sz="1400" dirty="0" smtClean="0"/>
              <a:t>vzdelávanie </a:t>
            </a:r>
          </a:p>
          <a:p>
            <a:pPr>
              <a:lnSpc>
                <a:spcPct val="90000"/>
              </a:lnSpc>
              <a:spcBef>
                <a:spcPts val="0"/>
              </a:spcBef>
            </a:pPr>
            <a:r>
              <a:rPr lang="sk-SK" sz="1400" b="1" dirty="0" smtClean="0"/>
              <a:t>NRO </a:t>
            </a:r>
            <a:r>
              <a:rPr lang="sk-SK" sz="1400" b="1" dirty="0"/>
              <a:t>Košice okolie             </a:t>
            </a:r>
            <a:r>
              <a:rPr lang="sk-SK" sz="1400" dirty="0"/>
              <a:t>            expert pre </a:t>
            </a:r>
            <a:r>
              <a:rPr lang="sk-SK" sz="1400" dirty="0" smtClean="0"/>
              <a:t>priemysel a MSP</a:t>
            </a:r>
          </a:p>
          <a:p>
            <a:pPr>
              <a:lnSpc>
                <a:spcPct val="90000"/>
              </a:lnSpc>
              <a:spcBef>
                <a:spcPts val="0"/>
              </a:spcBef>
            </a:pPr>
            <a:r>
              <a:rPr lang="sk-SK" sz="1400" b="1" dirty="0" smtClean="0"/>
              <a:t>NRO Košice –okolie</a:t>
            </a:r>
          </a:p>
          <a:p>
            <a:pPr marL="0" indent="0">
              <a:lnSpc>
                <a:spcPct val="90000"/>
              </a:lnSpc>
              <a:spcBef>
                <a:spcPts val="0"/>
              </a:spcBef>
              <a:buNone/>
            </a:pPr>
            <a:r>
              <a:rPr lang="sk-SK" sz="1400" dirty="0" smtClean="0"/>
              <a:t>         expert na poľnohospodárstvo                        </a:t>
            </a:r>
          </a:p>
          <a:p>
            <a:pPr marL="0" indent="0">
              <a:lnSpc>
                <a:spcPct val="90000"/>
              </a:lnSpc>
              <a:spcBef>
                <a:spcPts val="0"/>
              </a:spcBef>
              <a:buNone/>
            </a:pPr>
            <a:r>
              <a:rPr lang="sk-SK" sz="1400" dirty="0"/>
              <a:t> </a:t>
            </a:r>
            <a:r>
              <a:rPr lang="sk-SK" sz="1400" dirty="0" smtClean="0"/>
              <a:t>        a lesníctvo</a:t>
            </a:r>
            <a:endParaRPr lang="sk-SK" sz="1400" dirty="0"/>
          </a:p>
          <a:p>
            <a:pPr>
              <a:lnSpc>
                <a:spcPct val="90000"/>
              </a:lnSpc>
            </a:pPr>
            <a:r>
              <a:rPr lang="sk-SK" sz="1400" b="1" dirty="0"/>
              <a:t>NRO Košice okolie                 </a:t>
            </a:r>
            <a:r>
              <a:rPr lang="sk-SK" sz="1400" dirty="0"/>
              <a:t>         expert </a:t>
            </a:r>
            <a:r>
              <a:rPr lang="sk-SK" sz="1400" dirty="0" smtClean="0"/>
              <a:t>cestovný ruch </a:t>
            </a:r>
            <a:endParaRPr lang="sk-SK" sz="1400" dirty="0"/>
          </a:p>
          <a:p>
            <a:pPr>
              <a:lnSpc>
                <a:spcPct val="90000"/>
              </a:lnSpc>
            </a:pPr>
            <a:r>
              <a:rPr lang="sk-SK" sz="1400" b="1" dirty="0" smtClean="0"/>
              <a:t>NRO </a:t>
            </a:r>
            <a:r>
              <a:rPr lang="sk-SK" sz="1400" b="1" dirty="0"/>
              <a:t>Košice okolie               </a:t>
            </a:r>
            <a:r>
              <a:rPr lang="sk-SK" sz="1400" dirty="0"/>
              <a:t>           expert na </a:t>
            </a:r>
            <a:r>
              <a:rPr lang="sk-SK" sz="1400" dirty="0" smtClean="0"/>
              <a:t>infraštruktúru                                                                  </a:t>
            </a:r>
            <a:endParaRPr lang="sk-SK" sz="1400" dirty="0"/>
          </a:p>
          <a:p>
            <a:pPr>
              <a:lnSpc>
                <a:spcPct val="90000"/>
              </a:lnSpc>
            </a:pPr>
            <a:r>
              <a:rPr lang="sk-SK" sz="1400" b="1" dirty="0"/>
              <a:t>NRO Košice okolie </a:t>
            </a:r>
            <a:r>
              <a:rPr lang="sk-SK" sz="1400" dirty="0"/>
              <a:t>                         expert pre </a:t>
            </a:r>
            <a:r>
              <a:rPr lang="sk-SK" sz="1400" dirty="0" smtClean="0"/>
              <a:t>životné prostredie </a:t>
            </a:r>
            <a:endParaRPr lang="sk-SK" sz="1400" dirty="0"/>
          </a:p>
          <a:p>
            <a:pPr>
              <a:lnSpc>
                <a:spcPct val="90000"/>
              </a:lnSpc>
            </a:pPr>
            <a:r>
              <a:rPr lang="sk-SK" sz="1400" b="1" dirty="0" smtClean="0"/>
              <a:t>NRO </a:t>
            </a:r>
            <a:r>
              <a:rPr lang="sk-SK" sz="1400" b="1" dirty="0"/>
              <a:t>Košice okolie                  </a:t>
            </a:r>
            <a:r>
              <a:rPr lang="sk-SK" sz="1400" dirty="0"/>
              <a:t>       expert na </a:t>
            </a:r>
            <a:r>
              <a:rPr lang="sk-SK" sz="1400" dirty="0" smtClean="0"/>
              <a:t>sociálnu oblasť a MRK </a:t>
            </a:r>
          </a:p>
          <a:p>
            <a:pPr>
              <a:lnSpc>
                <a:spcPct val="90000"/>
              </a:lnSpc>
            </a:pPr>
            <a:endParaRPr lang="sk-SK" sz="1400" dirty="0"/>
          </a:p>
          <a:p>
            <a:pPr>
              <a:lnSpc>
                <a:spcPct val="90000"/>
              </a:lnSpc>
            </a:pPr>
            <a:endParaRPr lang="sk-SK" sz="1400" dirty="0"/>
          </a:p>
          <a:p>
            <a:pPr>
              <a:lnSpc>
                <a:spcPct val="90000"/>
              </a:lnSpc>
            </a:pPr>
            <a:r>
              <a:rPr lang="sk-SK" sz="1400" b="1" dirty="0"/>
              <a:t>Ing. Slavomíra Mareková           </a:t>
            </a:r>
            <a:r>
              <a:rPr lang="sk-SK" sz="1400" dirty="0"/>
              <a:t> </a:t>
            </a:r>
            <a:r>
              <a:rPr lang="sk-SK" sz="1400" b="1" dirty="0" smtClean="0"/>
              <a:t>expertná konzultačná podpora,</a:t>
            </a:r>
            <a:endParaRPr lang="sk-SK" sz="1400" b="1" dirty="0"/>
          </a:p>
          <a:p>
            <a:pPr marL="0" indent="0">
              <a:lnSpc>
                <a:spcPct val="90000"/>
              </a:lnSpc>
              <a:buNone/>
            </a:pPr>
            <a:r>
              <a:rPr lang="sk-SK" sz="1400" dirty="0"/>
              <a:t>                                                                  </a:t>
            </a:r>
            <a:r>
              <a:rPr lang="sk-SK" sz="1400" dirty="0" smtClean="0"/>
              <a:t>                </a:t>
            </a:r>
            <a:endParaRPr lang="sk-SK" sz="1400" dirty="0"/>
          </a:p>
          <a:p>
            <a:pPr>
              <a:lnSpc>
                <a:spcPct val="90000"/>
              </a:lnSpc>
            </a:pPr>
            <a:r>
              <a:rPr lang="sk-SK" sz="1400" b="1" dirty="0"/>
              <a:t>Ing. Peter Ťapák   u KSK  </a:t>
            </a:r>
            <a:endParaRPr lang="sk-SK" sz="1400" b="1" dirty="0" smtClean="0"/>
          </a:p>
          <a:p>
            <a:pPr marL="0" indent="0">
              <a:lnSpc>
                <a:spcPct val="90000"/>
              </a:lnSpc>
              <a:buNone/>
            </a:pPr>
            <a:r>
              <a:rPr lang="sk-SK" sz="1400" b="1" dirty="0" smtClean="0"/>
              <a:t>         expertná  a konzultačná  podpora </a:t>
            </a:r>
            <a:r>
              <a:rPr lang="sk-SK" sz="1400" b="1" dirty="0" smtClean="0">
                <a:solidFill>
                  <a:srgbClr val="FFFFFF"/>
                </a:solidFill>
              </a:rPr>
              <a:t>  </a:t>
            </a:r>
            <a:r>
              <a:rPr lang="sk-SK" sz="1400" dirty="0" smtClean="0">
                <a:solidFill>
                  <a:srgbClr val="FFFFFF"/>
                </a:solidFill>
              </a:rPr>
              <a:t>           </a:t>
            </a:r>
            <a:endParaRPr lang="sk-SK" sz="14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619689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>
            <a:extLst>
              <a:ext uri="{FF2B5EF4-FFF2-40B4-BE49-F238E27FC236}">
                <a16:creationId xmlns:a16="http://schemas.microsoft.com/office/drawing/2014/main" xmlns="" id="{08E89D5E-1885-4160-AC77-CC471DD1D0DB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3477006" cy="685800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xmlns="" id="{550D2BD1-98F9-412D-905B-3A843EF4078B}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CxnSpPr>
        <p:spPr>
          <a:xfrm flipV="1">
            <a:off x="571500" y="2971800"/>
            <a:ext cx="0" cy="914400"/>
          </a:xfrm>
          <a:prstGeom prst="line">
            <a:avLst/>
          </a:prstGeom>
          <a:ln w="19050">
            <a:solidFill>
              <a:srgbClr val="FFFFFF">
                <a:alpha val="8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07461" y="712269"/>
            <a:ext cx="2528249" cy="5502264"/>
          </a:xfrm>
          <a:solidFill>
            <a:schemeClr val="accent3"/>
          </a:solidFill>
        </p:spPr>
        <p:txBody>
          <a:bodyPr>
            <a:normAutofit/>
          </a:bodyPr>
          <a:lstStyle/>
          <a:p>
            <a:r>
              <a:rPr lang="sk-SK" b="1" dirty="0">
                <a:solidFill>
                  <a:srgbClr val="FFFFFF"/>
                </a:solidFill>
              </a:rPr>
              <a:t>Štruktúra AP NRO</a:t>
            </a:r>
          </a:p>
        </p:txBody>
      </p:sp>
      <p:graphicFrame>
        <p:nvGraphicFramePr>
          <p:cNvPr id="16" name="Zástupný symbol obsahu 2">
            <a:extLst>
              <a:ext uri="{FF2B5EF4-FFF2-40B4-BE49-F238E27FC236}">
                <a16:creationId xmlns:a16="http://schemas.microsoft.com/office/drawing/2014/main" xmlns="" id="{4A0E4A6D-DCDF-438A-B759-F8E0FC02BEE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72794436"/>
              </p:ext>
            </p:extLst>
          </p:nvPr>
        </p:nvGraphicFramePr>
        <p:xfrm>
          <a:off x="3960022" y="642942"/>
          <a:ext cx="4701779" cy="55721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93679543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>
            <a:extLst>
              <a:ext uri="{FF2B5EF4-FFF2-40B4-BE49-F238E27FC236}">
                <a16:creationId xmlns:a16="http://schemas.microsoft.com/office/drawing/2014/main" xmlns="" id="{5F8A7F7F-DD1A-4F41-98AC-B9CE2A620CDC}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GrpSpPr>
        <p:grpSpPr>
          <a:xfrm>
            <a:off x="600112" y="1699593"/>
            <a:ext cx="2755857" cy="3200399"/>
            <a:chOff x="697883" y="1816768"/>
            <a:chExt cx="3674476" cy="3200399"/>
          </a:xfrm>
          <a:solidFill>
            <a:schemeClr val="accent3"/>
          </a:solidFill>
        </p:grpSpPr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xmlns="" id="{CEF47228-EB7C-4EBA-BE01-DA6CB2410289}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xmlns="" id="{DCF573BC-A06F-4036-A3A8-9D07DDE62253}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78657" y="2415326"/>
            <a:ext cx="2588798" cy="2399869"/>
          </a:xfrm>
          <a:solidFill>
            <a:schemeClr val="bg2"/>
          </a:solidFill>
        </p:spPr>
        <p:txBody>
          <a:bodyPr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sk-SK" sz="3000" b="1" dirty="0"/>
              <a:t>Proces tvorby AP NRO </a:t>
            </a:r>
            <a:r>
              <a:rPr lang="sk-SK" sz="3000" b="1" dirty="0" smtClean="0"/>
              <a:t>Košice </a:t>
            </a:r>
            <a:r>
              <a:rPr lang="sk-SK" sz="3000" b="1" dirty="0"/>
              <a:t>– okolie </a:t>
            </a:r>
            <a:r>
              <a:rPr lang="sk-SK" sz="3000" b="1" dirty="0" smtClean="0"/>
              <a:t>harmonogram </a:t>
            </a:r>
            <a:r>
              <a:rPr lang="sk-SK" sz="3000" b="1" dirty="0"/>
              <a:t>aktivít </a:t>
            </a:r>
          </a:p>
        </p:txBody>
      </p:sp>
      <p:sp>
        <p:nvSpPr>
          <p:cNvPr id="23" name="Zástupný symbol obsahu 2"/>
          <p:cNvSpPr>
            <a:spLocks noGrp="1"/>
          </p:cNvSpPr>
          <p:nvPr>
            <p:ph idx="1"/>
          </p:nvPr>
        </p:nvSpPr>
        <p:spPr>
          <a:xfrm>
            <a:off x="3491880" y="188640"/>
            <a:ext cx="5544616" cy="6624736"/>
          </a:xfrm>
          <a:solidFill>
            <a:schemeClr val="bg2"/>
          </a:solidFill>
        </p:spPr>
        <p:txBody>
          <a:bodyPr anchor="ctr">
            <a:normAutofit lnSpcReduction="10000"/>
          </a:bodyPr>
          <a:lstStyle/>
          <a:p>
            <a:pPr marL="0" indent="0">
              <a:lnSpc>
                <a:spcPct val="90000"/>
              </a:lnSpc>
              <a:buNone/>
            </a:pPr>
            <a:endParaRPr lang="sk-SK" sz="1200" dirty="0"/>
          </a:p>
          <a:p>
            <a:pPr marL="0" indent="0">
              <a:lnSpc>
                <a:spcPct val="90000"/>
              </a:lnSpc>
              <a:buNone/>
            </a:pPr>
            <a:r>
              <a:rPr lang="sk-SK" sz="1400" b="1" dirty="0"/>
              <a:t>Návrh AP predkladá Rada úradu vlády najneskôr do 9 mesiacov od zápisu okresu  do zoznamu NRO. Návrh AP  po pripomienkovom konaní predkladá úrad vlády vláde.</a:t>
            </a:r>
          </a:p>
          <a:p>
            <a:pPr marL="0" indent="0">
              <a:lnSpc>
                <a:spcPct val="90000"/>
              </a:lnSpc>
              <a:buNone/>
            </a:pPr>
            <a:endParaRPr lang="sk-SK" sz="1400" b="1" dirty="0"/>
          </a:p>
          <a:p>
            <a:pPr marL="0" indent="0">
              <a:lnSpc>
                <a:spcPct val="90000"/>
              </a:lnSpc>
              <a:buNone/>
            </a:pPr>
            <a:r>
              <a:rPr lang="sk-SK" sz="1400" b="1" dirty="0"/>
              <a:t>Termín predloženia AP NRO okresu Košice okolie:         22.10.2018</a:t>
            </a:r>
          </a:p>
          <a:p>
            <a:pPr marL="0" indent="0">
              <a:lnSpc>
                <a:spcPct val="90000"/>
              </a:lnSpc>
              <a:buNone/>
            </a:pPr>
            <a:endParaRPr lang="sk-SK" sz="1400" b="1" dirty="0"/>
          </a:p>
          <a:p>
            <a:pPr marL="0" indent="0">
              <a:lnSpc>
                <a:spcPct val="90000"/>
              </a:lnSpc>
              <a:spcBef>
                <a:spcPts val="600"/>
              </a:spcBef>
              <a:buNone/>
            </a:pPr>
            <a:r>
              <a:rPr lang="sk-SK" sz="1400" b="1" dirty="0"/>
              <a:t>17.04.2018 </a:t>
            </a:r>
            <a:r>
              <a:rPr lang="sk-SK" sz="1400" b="1" dirty="0" smtClean="0"/>
              <a:t> </a:t>
            </a:r>
            <a:r>
              <a:rPr lang="sk-SK" sz="1400" b="1" dirty="0"/>
              <a:t>úvodné stretnutie k AP NRO okresu Košice – </a:t>
            </a:r>
            <a:r>
              <a:rPr lang="sk-SK" sz="1400" b="1" dirty="0" smtClean="0"/>
              <a:t>okolie, </a:t>
            </a:r>
            <a:r>
              <a:rPr lang="sk-SK" sz="1400" b="1" dirty="0" err="1" smtClean="0"/>
              <a:t>OcÚ</a:t>
            </a:r>
            <a:r>
              <a:rPr lang="sk-SK" sz="1400" b="1" dirty="0" smtClean="0"/>
              <a:t> Čaňa</a:t>
            </a:r>
            <a:r>
              <a:rPr lang="sk-SK" sz="1400" b="1" dirty="0"/>
              <a:t>, </a:t>
            </a:r>
            <a:endParaRPr lang="sk-SK" sz="1400" b="1" dirty="0" smtClean="0"/>
          </a:p>
          <a:p>
            <a:pPr marL="0" indent="0">
              <a:lnSpc>
                <a:spcPct val="90000"/>
              </a:lnSpc>
              <a:spcBef>
                <a:spcPts val="1200"/>
              </a:spcBef>
              <a:buNone/>
            </a:pPr>
            <a:r>
              <a:rPr lang="sk-SK" sz="1400" b="1" dirty="0" smtClean="0"/>
              <a:t>26.04</a:t>
            </a:r>
            <a:r>
              <a:rPr lang="sk-SK" sz="1400" b="1" dirty="0"/>
              <a:t>. – 27.4.2018 2. pracovné stretnutie zamerané na prioritné oblasti</a:t>
            </a:r>
          </a:p>
          <a:p>
            <a:pPr marL="0" indent="0">
              <a:lnSpc>
                <a:spcPct val="90000"/>
              </a:lnSpc>
              <a:spcBef>
                <a:spcPts val="600"/>
              </a:spcBef>
              <a:buNone/>
            </a:pPr>
            <a:r>
              <a:rPr lang="sk-SK" sz="1400" b="1" dirty="0"/>
              <a:t>- odsúhlasenie  harmonogramu aktivít tvorby AP a zodpovedných  osôb - expertov /subjektov </a:t>
            </a:r>
          </a:p>
          <a:p>
            <a:pPr marL="0" indent="0">
              <a:lnSpc>
                <a:spcPct val="90000"/>
              </a:lnSpc>
              <a:spcBef>
                <a:spcPts val="1200"/>
              </a:spcBef>
              <a:buNone/>
            </a:pPr>
            <a:r>
              <a:rPr lang="sk-SK" sz="1400" b="1" dirty="0"/>
              <a:t>3.5. - 25.5.2018 3. pracovné stretnutia k jednotlivým prioritným oblastiam </a:t>
            </a:r>
            <a:endParaRPr lang="sk-SK" sz="1400" b="1" dirty="0" smtClean="0"/>
          </a:p>
          <a:p>
            <a:pPr marL="0" indent="0">
              <a:lnSpc>
                <a:spcPct val="90000"/>
              </a:lnSpc>
              <a:spcBef>
                <a:spcPts val="1200"/>
              </a:spcBef>
              <a:buNone/>
            </a:pPr>
            <a:r>
              <a:rPr lang="sk-SK" sz="1400" b="1" dirty="0" smtClean="0"/>
              <a:t>- </a:t>
            </a:r>
            <a:r>
              <a:rPr lang="sk-SK" sz="1400" b="1" dirty="0"/>
              <a:t>práca v expertných pracovných skupinách jednotlivých výborov podľa štruktúry AP NRO Košice -okolie</a:t>
            </a:r>
          </a:p>
          <a:p>
            <a:pPr marL="0" indent="0">
              <a:lnSpc>
                <a:spcPct val="90000"/>
              </a:lnSpc>
              <a:spcBef>
                <a:spcPts val="600"/>
              </a:spcBef>
              <a:buNone/>
            </a:pPr>
            <a:endParaRPr lang="sk-SK" sz="1400" b="1" dirty="0"/>
          </a:p>
          <a:p>
            <a:pPr marL="0" indent="0">
              <a:lnSpc>
                <a:spcPct val="90000"/>
              </a:lnSpc>
              <a:spcBef>
                <a:spcPts val="600"/>
              </a:spcBef>
              <a:buNone/>
            </a:pPr>
            <a:r>
              <a:rPr lang="sk-SK" sz="1400" b="1" dirty="0"/>
              <a:t>31.5.2015  - 1.6.2018 </a:t>
            </a:r>
            <a:r>
              <a:rPr lang="sk-SK" sz="1400" b="1" dirty="0" smtClean="0"/>
              <a:t>4 pracovné </a:t>
            </a:r>
            <a:r>
              <a:rPr lang="sk-SK" sz="1400" b="1" dirty="0"/>
              <a:t>stretnutie: </a:t>
            </a:r>
          </a:p>
          <a:p>
            <a:pPr marL="0" indent="0">
              <a:lnSpc>
                <a:spcPct val="90000"/>
              </a:lnSpc>
              <a:spcBef>
                <a:spcPts val="600"/>
              </a:spcBef>
              <a:buNone/>
            </a:pPr>
            <a:r>
              <a:rPr lang="sk-SK" sz="1400" b="1" dirty="0"/>
              <a:t>- informovanie o databáze zozbieraných  projektových </a:t>
            </a:r>
            <a:r>
              <a:rPr lang="sk-SK" sz="1400" b="1" dirty="0" smtClean="0"/>
              <a:t> zámerov  </a:t>
            </a:r>
            <a:endParaRPr lang="sk-SK" sz="1400" b="1" dirty="0"/>
          </a:p>
          <a:p>
            <a:pPr marL="0" indent="0">
              <a:lnSpc>
                <a:spcPct val="90000"/>
              </a:lnSpc>
              <a:spcBef>
                <a:spcPts val="1200"/>
              </a:spcBef>
              <a:buNone/>
            </a:pPr>
            <a:r>
              <a:rPr lang="sk-SK" sz="1400" b="1" dirty="0"/>
              <a:t>4.6.2018 – 15.6.2018  dolaďovanie podkladov - projektových </a:t>
            </a:r>
            <a:r>
              <a:rPr lang="sk-SK" sz="1400" b="1" dirty="0" smtClean="0"/>
              <a:t>zámerov                 a ich schválenie jednotlivými výbormi, určenie ich priorít</a:t>
            </a:r>
            <a:endParaRPr lang="sk-SK" sz="1400" b="1" dirty="0"/>
          </a:p>
          <a:p>
            <a:pPr marL="0" indent="0">
              <a:lnSpc>
                <a:spcPct val="90000"/>
              </a:lnSpc>
              <a:spcBef>
                <a:spcPts val="1200"/>
              </a:spcBef>
              <a:buNone/>
            </a:pPr>
            <a:r>
              <a:rPr lang="sk-SK" sz="1400" b="1" dirty="0"/>
              <a:t>18.6. – </a:t>
            </a:r>
            <a:r>
              <a:rPr lang="sk-SK" sz="1400" b="1" dirty="0" smtClean="0"/>
              <a:t>29.6.2018 schválenie AP Radou </a:t>
            </a:r>
            <a:endParaRPr lang="sk-SK" sz="1400" b="1" dirty="0"/>
          </a:p>
          <a:p>
            <a:pPr marL="0" indent="0">
              <a:lnSpc>
                <a:spcPct val="90000"/>
              </a:lnSpc>
              <a:spcBef>
                <a:spcPts val="1200"/>
              </a:spcBef>
              <a:buNone/>
            </a:pPr>
            <a:r>
              <a:rPr lang="sk-SK" sz="1400" b="1" dirty="0" smtClean="0"/>
              <a:t>20.7.2018  </a:t>
            </a:r>
            <a:r>
              <a:rPr lang="sk-SK" sz="1400" b="1" dirty="0"/>
              <a:t>predloženie AP Úradu vlády SR Radou</a:t>
            </a:r>
          </a:p>
          <a:p>
            <a:pPr marL="0" indent="0">
              <a:lnSpc>
                <a:spcPct val="90000"/>
              </a:lnSpc>
              <a:spcBef>
                <a:spcPts val="1200"/>
              </a:spcBef>
              <a:buNone/>
            </a:pPr>
            <a:r>
              <a:rPr lang="sk-SK" sz="1400" b="1" dirty="0"/>
              <a:t>22.10.2018 predloženie AP na rokovanie vlády SR</a:t>
            </a:r>
          </a:p>
          <a:p>
            <a:pPr marL="0" indent="0">
              <a:lnSpc>
                <a:spcPct val="90000"/>
              </a:lnSpc>
              <a:spcBef>
                <a:spcPts val="1200"/>
              </a:spcBef>
              <a:buNone/>
            </a:pPr>
            <a:r>
              <a:rPr lang="sk-SK" sz="1400" b="1" dirty="0"/>
              <a:t>31.10.2018 schválenie návrhu AP vládou SR</a:t>
            </a:r>
          </a:p>
          <a:p>
            <a:pPr marL="457200" indent="-457200">
              <a:lnSpc>
                <a:spcPct val="90000"/>
              </a:lnSpc>
              <a:spcBef>
                <a:spcPts val="600"/>
              </a:spcBef>
              <a:buAutoNum type="arabicPeriod" startAt="5"/>
            </a:pPr>
            <a:endParaRPr lang="sk-SK" sz="1200" dirty="0"/>
          </a:p>
        </p:txBody>
      </p:sp>
    </p:spTree>
    <p:extLst>
      <p:ext uri="{BB962C8B-B14F-4D97-AF65-F5344CB8AC3E}">
        <p14:creationId xmlns:p14="http://schemas.microsoft.com/office/powerpoint/2010/main" val="225246607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 idx="4294967295"/>
          </p:nvPr>
        </p:nvSpPr>
        <p:spPr>
          <a:xfrm>
            <a:off x="600259" y="236230"/>
            <a:ext cx="8229600" cy="1143000"/>
          </a:xfrm>
          <a:solidFill>
            <a:schemeClr val="accent3"/>
          </a:solidFill>
        </p:spPr>
        <p:txBody>
          <a:bodyPr/>
          <a:lstStyle/>
          <a:p>
            <a:r>
              <a:rPr lang="sk-SK" dirty="0"/>
              <a:t>   </a:t>
            </a:r>
            <a:r>
              <a:rPr lang="sk-SK" b="1" dirty="0"/>
              <a:t>Spolupráca medzi aktérmi</a:t>
            </a:r>
          </a:p>
        </p:txBody>
      </p:sp>
      <p:sp>
        <p:nvSpPr>
          <p:cNvPr id="5" name="Zvislý zvitok 4"/>
          <p:cNvSpPr/>
          <p:nvPr/>
        </p:nvSpPr>
        <p:spPr>
          <a:xfrm>
            <a:off x="2603296" y="1345823"/>
            <a:ext cx="3166954" cy="1324381"/>
          </a:xfrm>
          <a:prstGeom prst="vertic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k-SK" dirty="0"/>
              <a:t>AP NRO KOŠICE - OKOLIE</a:t>
            </a:r>
          </a:p>
        </p:txBody>
      </p:sp>
      <p:sp>
        <p:nvSpPr>
          <p:cNvPr id="6" name="Šípka dolu 5"/>
          <p:cNvSpPr/>
          <p:nvPr/>
        </p:nvSpPr>
        <p:spPr>
          <a:xfrm>
            <a:off x="2762219" y="2658513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7" name="Šípka dolu 6"/>
          <p:cNvSpPr/>
          <p:nvPr/>
        </p:nvSpPr>
        <p:spPr>
          <a:xfrm>
            <a:off x="4054989" y="2675139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8" name="Šípka dolu 7"/>
          <p:cNvSpPr/>
          <p:nvPr/>
        </p:nvSpPr>
        <p:spPr>
          <a:xfrm>
            <a:off x="5082453" y="2670200"/>
            <a:ext cx="484632" cy="101166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10" name="Ovál 9"/>
          <p:cNvSpPr/>
          <p:nvPr/>
        </p:nvSpPr>
        <p:spPr>
          <a:xfrm>
            <a:off x="1403648" y="3653547"/>
            <a:ext cx="2088233" cy="101451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k-SK" dirty="0" smtClean="0"/>
              <a:t> Sekcia regionálneho rozvoja ÚV SR  </a:t>
            </a:r>
            <a:endParaRPr lang="sk-SK" dirty="0"/>
          </a:p>
        </p:txBody>
      </p:sp>
      <p:sp>
        <p:nvSpPr>
          <p:cNvPr id="11" name="Ovál 10"/>
          <p:cNvSpPr/>
          <p:nvPr/>
        </p:nvSpPr>
        <p:spPr>
          <a:xfrm>
            <a:off x="3563889" y="3739751"/>
            <a:ext cx="1368152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k-SK" dirty="0" smtClean="0"/>
              <a:t> OU Košice okolie</a:t>
            </a:r>
            <a:endParaRPr lang="sk-SK" dirty="0"/>
          </a:p>
        </p:txBody>
      </p:sp>
      <p:sp>
        <p:nvSpPr>
          <p:cNvPr id="12" name="Ovál 11"/>
          <p:cNvSpPr/>
          <p:nvPr/>
        </p:nvSpPr>
        <p:spPr>
          <a:xfrm>
            <a:off x="5045975" y="3694866"/>
            <a:ext cx="1470241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k-SK" dirty="0"/>
              <a:t>Výbor </a:t>
            </a:r>
            <a:r>
              <a:rPr lang="sk-SK" dirty="0" smtClean="0"/>
              <a:t>  pre </a:t>
            </a:r>
            <a:r>
              <a:rPr lang="sk-SK" dirty="0"/>
              <a:t>NRO  </a:t>
            </a:r>
          </a:p>
        </p:txBody>
      </p:sp>
      <p:sp>
        <p:nvSpPr>
          <p:cNvPr id="13" name="Ovál 12"/>
          <p:cNvSpPr/>
          <p:nvPr/>
        </p:nvSpPr>
        <p:spPr>
          <a:xfrm>
            <a:off x="3153474" y="5707076"/>
            <a:ext cx="2066598" cy="115092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k-SK" dirty="0"/>
              <a:t>Rada                   pre Košice - okolie </a:t>
            </a:r>
          </a:p>
        </p:txBody>
      </p:sp>
      <p:sp>
        <p:nvSpPr>
          <p:cNvPr id="15" name="Obojsmerná zvislá šípka 14"/>
          <p:cNvSpPr/>
          <p:nvPr/>
        </p:nvSpPr>
        <p:spPr>
          <a:xfrm rot="20127809">
            <a:off x="3004535" y="4634427"/>
            <a:ext cx="484632" cy="1132439"/>
          </a:xfrm>
          <a:prstGeom prst="up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16" name="Obojsmerná zvislá šípka 15"/>
          <p:cNvSpPr/>
          <p:nvPr/>
        </p:nvSpPr>
        <p:spPr>
          <a:xfrm rot="1606657">
            <a:off x="4948527" y="4557913"/>
            <a:ext cx="484632" cy="1151772"/>
          </a:xfrm>
          <a:prstGeom prst="up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17" name="Obojsmerná zvislá šípka 16"/>
          <p:cNvSpPr/>
          <p:nvPr/>
        </p:nvSpPr>
        <p:spPr>
          <a:xfrm>
            <a:off x="3962697" y="4668058"/>
            <a:ext cx="484632" cy="820121"/>
          </a:xfrm>
          <a:prstGeom prst="up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19" name="Zahnutá šípka doľava 18"/>
          <p:cNvSpPr/>
          <p:nvPr/>
        </p:nvSpPr>
        <p:spPr>
          <a:xfrm>
            <a:off x="5676892" y="1767243"/>
            <a:ext cx="1883648" cy="4608512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179093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:a16="http://schemas.microsoft.com/office/drawing/2014/main" xmlns="" id="{73ED6512-6858-4552-B699-9A97FE9A4EA2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5650991" y="321732"/>
            <a:ext cx="3251710" cy="6214534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xmlns="" id="{4038CB10-1F5C-4D54-9DF7-12586DE5B007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245659" y="4572000"/>
            <a:ext cx="5293730" cy="1964266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Obrázok 3">
            <a:extLst>
              <a:ext uri="{FF2B5EF4-FFF2-40B4-BE49-F238E27FC236}">
                <a16:creationId xmlns:a16="http://schemas.microsoft.com/office/drawing/2014/main" xmlns="" id="{08C3A4BE-B238-4330-834B-04EF1EAB32C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526" r="3765" b="-2"/>
          <a:stretch/>
        </p:blipFill>
        <p:spPr>
          <a:xfrm>
            <a:off x="171763" y="232304"/>
            <a:ext cx="5293729" cy="4107392"/>
          </a:xfrm>
          <a:prstGeom prst="rect">
            <a:avLst/>
          </a:prstGeom>
          <a:solidFill>
            <a:srgbClr val="FFFFFF">
              <a:shade val="85000"/>
            </a:srgbClr>
          </a:solidFill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93192" y="4767072"/>
            <a:ext cx="4945641" cy="1625210"/>
          </a:xfrm>
          <a:solidFill>
            <a:schemeClr val="bg2"/>
          </a:solidFill>
        </p:spPr>
        <p:txBody>
          <a:bodyPr>
            <a:normAutofit/>
          </a:bodyPr>
          <a:lstStyle/>
          <a:p>
            <a:pPr algn="r"/>
            <a:r>
              <a:rPr lang="sk-SK" dirty="0"/>
              <a:t>Úrad KSK odbor </a:t>
            </a:r>
            <a:r>
              <a:rPr lang="sk-SK" dirty="0" err="1" smtClean="0"/>
              <a:t>RRÚPaŽP</a:t>
            </a:r>
            <a:endParaRPr lang="sk-SK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6021989" y="917725"/>
            <a:ext cx="2568554" cy="4852362"/>
          </a:xfrm>
          <a:solidFill>
            <a:schemeClr val="accent3"/>
          </a:solidFill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sk-SK" sz="1700" dirty="0">
                <a:solidFill>
                  <a:srgbClr val="FFFFFF"/>
                </a:solidFill>
              </a:rPr>
              <a:t>                  </a:t>
            </a:r>
          </a:p>
          <a:p>
            <a:pPr marL="0" indent="0">
              <a:buNone/>
            </a:pPr>
            <a:endParaRPr lang="sk-SK" sz="1700" dirty="0">
              <a:solidFill>
                <a:srgbClr val="FFFFFF"/>
              </a:solidFill>
            </a:endParaRPr>
          </a:p>
          <a:p>
            <a:pPr marL="0" indent="0" algn="ctr">
              <a:buNone/>
            </a:pPr>
            <a:r>
              <a:rPr lang="sk-SK" sz="1700" b="1" dirty="0"/>
              <a:t>Ďakujem za pozornosť.</a:t>
            </a:r>
          </a:p>
        </p:txBody>
      </p:sp>
    </p:spTree>
    <p:extLst>
      <p:ext uri="{BB962C8B-B14F-4D97-AF65-F5344CB8AC3E}">
        <p14:creationId xmlns:p14="http://schemas.microsoft.com/office/powerpoint/2010/main" val="23823924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Rectangle 70">
            <a:extLst>
              <a:ext uri="{FF2B5EF4-FFF2-40B4-BE49-F238E27FC236}">
                <a16:creationId xmlns:a16="http://schemas.microsoft.com/office/drawing/2014/main" xmlns="" id="{73ED6512-6858-4552-B699-9A97FE9A4EA2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5650991" y="321732"/>
            <a:ext cx="3251710" cy="6214534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029" name="Rectangle 72">
            <a:extLst>
              <a:ext uri="{FF2B5EF4-FFF2-40B4-BE49-F238E27FC236}">
                <a16:creationId xmlns:a16="http://schemas.microsoft.com/office/drawing/2014/main" xmlns="" id="{4038CB10-1F5C-4D54-9DF7-12586DE5B007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245659" y="4572000"/>
            <a:ext cx="5293730" cy="1964266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  <a:latin typeface="Calibri" panose="020F0502020204030204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097" r="116" b="-1"/>
          <a:stretch/>
        </p:blipFill>
        <p:spPr bwMode="auto">
          <a:xfrm>
            <a:off x="245664" y="321733"/>
            <a:ext cx="5293729" cy="4107392"/>
          </a:xfrm>
          <a:prstGeom prst="rect">
            <a:avLst/>
          </a:prstGeom>
          <a:solidFill>
            <a:schemeClr val="tx2"/>
          </a:solidFill>
          <a:extLst/>
        </p:spPr>
      </p:pic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93196" y="4767072"/>
            <a:ext cx="4945641" cy="1625210"/>
          </a:xfrm>
          <a:solidFill>
            <a:schemeClr val="bg2"/>
          </a:solidFill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sk-SK" sz="2400" b="1" dirty="0">
                <a:solidFill>
                  <a:srgbClr val="FFFFFF"/>
                </a:solidFill>
              </a:rPr>
              <a:t/>
            </a:r>
            <a:br>
              <a:rPr lang="sk-SK" sz="2400" b="1" dirty="0">
                <a:solidFill>
                  <a:srgbClr val="FFFFFF"/>
                </a:solidFill>
              </a:rPr>
            </a:br>
            <a:r>
              <a:rPr lang="sk-SK" sz="2400" b="1" dirty="0"/>
              <a:t>Okres Košice – okolie: </a:t>
            </a:r>
            <a:br>
              <a:rPr lang="sk-SK" sz="2400" b="1" dirty="0"/>
            </a:br>
            <a:r>
              <a:rPr lang="sk-SK" sz="2400" b="1" dirty="0"/>
              <a:t>16. zapísaný okres v Zozname NRO</a:t>
            </a:r>
            <a:br>
              <a:rPr lang="sk-SK" sz="2400" b="1" dirty="0"/>
            </a:br>
            <a:endParaRPr lang="sk-SK" sz="2400" b="1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5796136" y="548680"/>
            <a:ext cx="2952327" cy="5688631"/>
          </a:xfrm>
          <a:solidFill>
            <a:schemeClr val="bg2"/>
          </a:solidFill>
        </p:spPr>
        <p:txBody>
          <a:bodyPr anchor="ctr">
            <a:normAutofit/>
          </a:bodyPr>
          <a:lstStyle/>
          <a:p>
            <a:pPr>
              <a:lnSpc>
                <a:spcPct val="90000"/>
              </a:lnSpc>
            </a:pPr>
            <a:endParaRPr lang="sk-SK" sz="1100" dirty="0"/>
          </a:p>
          <a:p>
            <a:pPr marL="0" indent="0">
              <a:lnSpc>
                <a:spcPct val="90000"/>
              </a:lnSpc>
              <a:buNone/>
            </a:pPr>
            <a:endParaRPr lang="sk-SK" sz="1100" dirty="0"/>
          </a:p>
          <a:p>
            <a:pPr>
              <a:lnSpc>
                <a:spcPct val="90000"/>
              </a:lnSpc>
            </a:pPr>
            <a:r>
              <a:rPr lang="sk-SK" sz="2000" b="1" dirty="0"/>
              <a:t>125 289    obyvateľov</a:t>
            </a:r>
          </a:p>
          <a:p>
            <a:pPr>
              <a:lnSpc>
                <a:spcPct val="90000"/>
              </a:lnSpc>
            </a:pPr>
            <a:r>
              <a:rPr lang="sk-SK" sz="2000" b="1" dirty="0"/>
              <a:t>Celkový počet obcí 114</a:t>
            </a:r>
          </a:p>
          <a:p>
            <a:pPr>
              <a:lnSpc>
                <a:spcPct val="90000"/>
              </a:lnSpc>
            </a:pPr>
            <a:r>
              <a:rPr lang="sk-SK" sz="2000" b="1" dirty="0"/>
              <a:t>Počet miest 2</a:t>
            </a:r>
          </a:p>
          <a:p>
            <a:pPr>
              <a:lnSpc>
                <a:spcPct val="90000"/>
              </a:lnSpc>
            </a:pPr>
            <a:r>
              <a:rPr lang="sk-SK" sz="2000" b="1" dirty="0"/>
              <a:t>Počet vidieckych obcí : 112 </a:t>
            </a:r>
          </a:p>
          <a:p>
            <a:pPr marL="0" indent="0">
              <a:lnSpc>
                <a:spcPct val="90000"/>
              </a:lnSpc>
              <a:buNone/>
            </a:pPr>
            <a:endParaRPr lang="sk-SK" sz="1100" dirty="0"/>
          </a:p>
          <a:p>
            <a:pPr>
              <a:lnSpc>
                <a:spcPct val="90000"/>
              </a:lnSpc>
            </a:pPr>
            <a:endParaRPr lang="sk-SK" sz="1100" dirty="0"/>
          </a:p>
          <a:p>
            <a:pPr>
              <a:lnSpc>
                <a:spcPct val="90000"/>
              </a:lnSpc>
            </a:pPr>
            <a:endParaRPr lang="sk-SK" sz="1100" dirty="0"/>
          </a:p>
          <a:p>
            <a:pPr>
              <a:lnSpc>
                <a:spcPct val="90000"/>
              </a:lnSpc>
            </a:pPr>
            <a:endParaRPr lang="sk-SK" sz="1100" dirty="0"/>
          </a:p>
          <a:p>
            <a:pPr>
              <a:lnSpc>
                <a:spcPct val="90000"/>
              </a:lnSpc>
            </a:pPr>
            <a:endParaRPr lang="sk-SK" sz="1100" dirty="0"/>
          </a:p>
          <a:p>
            <a:pPr marL="0" indent="0">
              <a:lnSpc>
                <a:spcPct val="90000"/>
              </a:lnSpc>
              <a:buNone/>
            </a:pPr>
            <a:endParaRPr lang="sk-SK" sz="1100" dirty="0"/>
          </a:p>
          <a:p>
            <a:pPr marL="0" indent="0">
              <a:lnSpc>
                <a:spcPct val="90000"/>
              </a:lnSpc>
              <a:buNone/>
            </a:pPr>
            <a:endParaRPr lang="sk-SK" sz="1100" dirty="0"/>
          </a:p>
          <a:p>
            <a:pPr marL="0" indent="0">
              <a:lnSpc>
                <a:spcPct val="90000"/>
              </a:lnSpc>
              <a:buNone/>
            </a:pPr>
            <a:endParaRPr lang="sk-SK" sz="1100" dirty="0"/>
          </a:p>
          <a:p>
            <a:pPr marL="0" indent="0">
              <a:lnSpc>
                <a:spcPct val="90000"/>
              </a:lnSpc>
              <a:buNone/>
            </a:pPr>
            <a:endParaRPr lang="sk-SK" sz="1100" dirty="0"/>
          </a:p>
          <a:p>
            <a:pPr marL="0" indent="0">
              <a:lnSpc>
                <a:spcPct val="90000"/>
              </a:lnSpc>
              <a:buNone/>
            </a:pPr>
            <a:endParaRPr lang="sk-SK" sz="1100" dirty="0"/>
          </a:p>
          <a:p>
            <a:pPr marL="0" indent="0">
              <a:lnSpc>
                <a:spcPct val="90000"/>
              </a:lnSpc>
              <a:buNone/>
            </a:pPr>
            <a:endParaRPr lang="sk-SK" sz="1100" dirty="0"/>
          </a:p>
          <a:p>
            <a:pPr marL="0" indent="0">
              <a:lnSpc>
                <a:spcPct val="90000"/>
              </a:lnSpc>
              <a:buNone/>
            </a:pPr>
            <a:r>
              <a:rPr lang="sk-SK" sz="1700" dirty="0"/>
              <a:t>Zákon č. 58/2018 </a:t>
            </a:r>
            <a:r>
              <a:rPr lang="sk-SK" sz="1700" dirty="0" err="1"/>
              <a:t>Z.z</a:t>
            </a:r>
            <a:r>
              <a:rPr lang="sk-SK" sz="1700" dirty="0"/>
              <a:t>.:</a:t>
            </a:r>
          </a:p>
          <a:p>
            <a:pPr>
              <a:lnSpc>
                <a:spcPct val="90000"/>
              </a:lnSpc>
              <a:buFontTx/>
              <a:buChar char="-"/>
            </a:pPr>
            <a:r>
              <a:rPr lang="sk-SK" sz="1700" dirty="0" smtClean="0"/>
              <a:t>schválený </a:t>
            </a:r>
            <a:r>
              <a:rPr lang="sk-SK" sz="1700" dirty="0"/>
              <a:t>30.1.2018 </a:t>
            </a:r>
            <a:r>
              <a:rPr lang="sk-SK" sz="1700" dirty="0" smtClean="0"/>
              <a:t>                           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sk-SK" sz="1700" dirty="0"/>
              <a:t> </a:t>
            </a:r>
            <a:r>
              <a:rPr lang="sk-SK" sz="1700" dirty="0" smtClean="0"/>
              <a:t>      (</a:t>
            </a:r>
            <a:r>
              <a:rPr lang="sk-SK" sz="1700" dirty="0"/>
              <a:t>s účinnosťou od 1.4.2018),</a:t>
            </a:r>
          </a:p>
          <a:p>
            <a:pPr marL="0" indent="0">
              <a:lnSpc>
                <a:spcPct val="90000"/>
              </a:lnSpc>
              <a:buNone/>
            </a:pPr>
            <a:endParaRPr lang="sk-SK" sz="1700" dirty="0"/>
          </a:p>
        </p:txBody>
      </p:sp>
    </p:spTree>
    <p:extLst>
      <p:ext uri="{BB962C8B-B14F-4D97-AF65-F5344CB8AC3E}">
        <p14:creationId xmlns:p14="http://schemas.microsoft.com/office/powerpoint/2010/main" val="33057327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>
            <a:extLst>
              <a:ext uri="{FF2B5EF4-FFF2-40B4-BE49-F238E27FC236}">
                <a16:creationId xmlns:a16="http://schemas.microsoft.com/office/drawing/2014/main" xmlns="" id="{08E89D5E-1885-4160-AC77-CC471DD1D0DB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3477006" cy="6858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xmlns="" id="{550D2BD1-98F9-412D-905B-3A843EF4078B}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CxnSpPr>
        <p:spPr>
          <a:xfrm flipV="1">
            <a:off x="571500" y="2971800"/>
            <a:ext cx="0" cy="914400"/>
          </a:xfrm>
          <a:prstGeom prst="line">
            <a:avLst/>
          </a:prstGeom>
          <a:ln w="19050">
            <a:solidFill>
              <a:srgbClr val="FFFFFF">
                <a:alpha val="8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 useBgFill="1"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07461" y="712269"/>
            <a:ext cx="2528249" cy="5502264"/>
          </a:xfrm>
        </p:spPr>
        <p:txBody>
          <a:bodyPr>
            <a:normAutofit/>
          </a:bodyPr>
          <a:lstStyle/>
          <a:p>
            <a:r>
              <a:rPr lang="sk-SK" b="1" dirty="0"/>
              <a:t>Akčný plán rozvoja </a:t>
            </a:r>
            <a:r>
              <a:rPr lang="sk-SK" b="1" dirty="0" smtClean="0"/>
              <a:t>NRO- Košice </a:t>
            </a:r>
            <a:r>
              <a:rPr lang="sk-SK" b="1" dirty="0"/>
              <a:t>- okolie </a:t>
            </a:r>
          </a:p>
        </p:txBody>
      </p:sp>
      <p:graphicFrame>
        <p:nvGraphicFramePr>
          <p:cNvPr id="5" name="Zástupný symbol obsahu 2">
            <a:extLst>
              <a:ext uri="{FF2B5EF4-FFF2-40B4-BE49-F238E27FC236}">
                <a16:creationId xmlns:a16="http://schemas.microsoft.com/office/drawing/2014/main" xmlns="" id="{EF1F8DB3-C3A3-4372-8FFA-22FBC79EF1F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57426156"/>
              </p:ext>
            </p:extLst>
          </p:nvPr>
        </p:nvGraphicFramePr>
        <p:xfrm>
          <a:off x="3960022" y="332656"/>
          <a:ext cx="4701779" cy="61926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0602706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9">
            <a:extLst>
              <a:ext uri="{FF2B5EF4-FFF2-40B4-BE49-F238E27FC236}">
                <a16:creationId xmlns:a16="http://schemas.microsoft.com/office/drawing/2014/main" xmlns="" id="{08E89D5E-1885-4160-AC77-CC471DD1D0DB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3477006" cy="6858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" name="Straight Connector 11">
            <a:extLst>
              <a:ext uri="{FF2B5EF4-FFF2-40B4-BE49-F238E27FC236}">
                <a16:creationId xmlns:a16="http://schemas.microsoft.com/office/drawing/2014/main" xmlns="" id="{550D2BD1-98F9-412D-905B-3A843EF4078B}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CxnSpPr>
        <p:spPr>
          <a:xfrm flipV="1">
            <a:off x="571500" y="2971800"/>
            <a:ext cx="0" cy="914400"/>
          </a:xfrm>
          <a:prstGeom prst="line">
            <a:avLst/>
          </a:prstGeom>
          <a:ln w="19050">
            <a:solidFill>
              <a:srgbClr val="FFFFFF">
                <a:alpha val="8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07461" y="712269"/>
            <a:ext cx="2528249" cy="5502264"/>
          </a:xfrm>
        </p:spPr>
        <p:txBody>
          <a:bodyPr>
            <a:normAutofit/>
          </a:bodyPr>
          <a:lstStyle/>
          <a:p>
            <a:r>
              <a:rPr lang="sk-SK" sz="3700" b="1" dirty="0"/>
              <a:t>Kto môže byť </a:t>
            </a:r>
            <a:r>
              <a:rPr lang="sk-SK" sz="3700" b="1" dirty="0" smtClean="0"/>
              <a:t>podporený cez EŠIF               a reg. príspevok </a:t>
            </a:r>
            <a:br>
              <a:rPr lang="sk-SK" sz="3700" b="1" dirty="0" smtClean="0"/>
            </a:br>
            <a:r>
              <a:rPr lang="sk-SK" sz="3700" b="1" dirty="0" smtClean="0"/>
              <a:t>v </a:t>
            </a:r>
            <a:r>
              <a:rPr lang="sk-SK" sz="3700" b="1" dirty="0"/>
              <a:t>AP NRO –Košice - okolie</a:t>
            </a:r>
            <a:endParaRPr lang="sk-SK" sz="3700" dirty="0"/>
          </a:p>
        </p:txBody>
      </p:sp>
      <p:graphicFrame>
        <p:nvGraphicFramePr>
          <p:cNvPr id="16" name="Zástupný symbol obsahu 2">
            <a:extLst>
              <a:ext uri="{FF2B5EF4-FFF2-40B4-BE49-F238E27FC236}">
                <a16:creationId xmlns:a16="http://schemas.microsoft.com/office/drawing/2014/main" xmlns="" id="{87601EC4-C668-4EA4-9265-17BC59A968F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49644591"/>
              </p:ext>
            </p:extLst>
          </p:nvPr>
        </p:nvGraphicFramePr>
        <p:xfrm>
          <a:off x="3960022" y="642942"/>
          <a:ext cx="4701779" cy="55721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59810229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9">
            <a:extLst>
              <a:ext uri="{FF2B5EF4-FFF2-40B4-BE49-F238E27FC236}">
                <a16:creationId xmlns:a16="http://schemas.microsoft.com/office/drawing/2014/main" xmlns="" id="{08E89D5E-1885-4160-AC77-CC471DD1D0DB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3477006" cy="6858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" name="Straight Connector 11">
            <a:extLst>
              <a:ext uri="{FF2B5EF4-FFF2-40B4-BE49-F238E27FC236}">
                <a16:creationId xmlns:a16="http://schemas.microsoft.com/office/drawing/2014/main" xmlns="" id="{550D2BD1-98F9-412D-905B-3A843EF4078B}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CxnSpPr>
        <p:spPr>
          <a:xfrm flipV="1">
            <a:off x="571500" y="2971800"/>
            <a:ext cx="0" cy="914400"/>
          </a:xfrm>
          <a:prstGeom prst="line">
            <a:avLst/>
          </a:prstGeom>
          <a:ln w="19050">
            <a:solidFill>
              <a:srgbClr val="FFFFFF">
                <a:alpha val="8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07461" y="712269"/>
            <a:ext cx="2528249" cy="5502264"/>
          </a:xfrm>
        </p:spPr>
        <p:txBody>
          <a:bodyPr>
            <a:normAutofit/>
          </a:bodyPr>
          <a:lstStyle/>
          <a:p>
            <a:r>
              <a:rPr lang="sk-SK" b="1" dirty="0"/>
              <a:t>Hlavní aktéri procesu tvorby AP NRO Košice - okolie</a:t>
            </a:r>
          </a:p>
        </p:txBody>
      </p:sp>
      <p:graphicFrame>
        <p:nvGraphicFramePr>
          <p:cNvPr id="16" name="Zástupný symbol obsahu 2">
            <a:extLst>
              <a:ext uri="{FF2B5EF4-FFF2-40B4-BE49-F238E27FC236}">
                <a16:creationId xmlns:a16="http://schemas.microsoft.com/office/drawing/2014/main" xmlns="" id="{1C08FB6D-5CF0-46DB-843F-84F1AA4E151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51356437"/>
              </p:ext>
            </p:extLst>
          </p:nvPr>
        </p:nvGraphicFramePr>
        <p:xfrm>
          <a:off x="3960022" y="642942"/>
          <a:ext cx="4701779" cy="55721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25926387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xmlns="" id="{8D70B121-56F4-4848-B38B-182089D909FA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 bwMode="ltGray">
          <a:xfrm>
            <a:off x="241173" y="320040"/>
            <a:ext cx="8661654" cy="6217920"/>
          </a:xfrm>
          <a:prstGeom prst="rect">
            <a:avLst/>
          </a:prstGeom>
          <a:solidFill>
            <a:schemeClr val="accent3">
              <a:alpha val="8000"/>
            </a:schemeClr>
          </a:solidFill>
          <a:ln w="127000" cap="sq" cmpd="thinThick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xmlns="" id="{2D72A2C9-F3CA-4216-8BAD-FA4C970C3C4E}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CxnSpPr>
        <p:spPr>
          <a:xfrm>
            <a:off x="3490722" y="2057400"/>
            <a:ext cx="0" cy="2743200"/>
          </a:xfrm>
          <a:prstGeom prst="line">
            <a:avLst/>
          </a:prstGeom>
          <a:ln w="190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28654" y="963877"/>
            <a:ext cx="2620771" cy="4930246"/>
          </a:xfrm>
          <a:solidFill>
            <a:schemeClr val="accent3"/>
          </a:solidFill>
          <a:ln>
            <a:solidFill>
              <a:schemeClr val="bg2"/>
            </a:solidFill>
          </a:ln>
        </p:spPr>
        <p:txBody>
          <a:bodyPr>
            <a:normAutofit/>
          </a:bodyPr>
          <a:lstStyle/>
          <a:p>
            <a:pPr algn="r"/>
            <a:r>
              <a:rPr lang="sk-SK" b="1" dirty="0"/>
              <a:t>Pôsobnosť aktérov </a:t>
            </a:r>
            <a:r>
              <a:rPr lang="sk-SK" b="1" dirty="0" smtClean="0"/>
              <a:t>               v NRO</a:t>
            </a:r>
            <a:br>
              <a:rPr lang="sk-SK" b="1" dirty="0" smtClean="0"/>
            </a:br>
            <a:r>
              <a:rPr lang="sk-SK" b="1" dirty="0" smtClean="0"/>
              <a:t>Košice - okolie</a:t>
            </a:r>
            <a:endParaRPr lang="sk-SK" b="1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3732027" y="2420888"/>
            <a:ext cx="5170800" cy="2016224"/>
          </a:xfrm>
          <a:solidFill>
            <a:schemeClr val="bg2"/>
          </a:solidFill>
        </p:spPr>
        <p:txBody>
          <a:bodyPr anchor="ctr">
            <a:normAutofit/>
          </a:bodyPr>
          <a:lstStyle/>
          <a:p>
            <a:pPr marL="0" indent="0">
              <a:lnSpc>
                <a:spcPct val="90000"/>
              </a:lnSpc>
              <a:buNone/>
            </a:pPr>
            <a:r>
              <a:rPr lang="sk-SK" sz="1600" b="1" dirty="0"/>
              <a:t>Úrad vlády </a:t>
            </a:r>
            <a:r>
              <a:rPr lang="sk-SK" sz="1600" b="1" dirty="0" smtClean="0"/>
              <a:t>SR</a:t>
            </a:r>
            <a:endParaRPr lang="sk-SK" sz="1600" b="1" dirty="0"/>
          </a:p>
          <a:p>
            <a:pPr marL="0" indent="0">
              <a:lnSpc>
                <a:spcPct val="90000"/>
              </a:lnSpc>
              <a:buNone/>
            </a:pPr>
            <a:endParaRPr lang="sk-SK" sz="1600" dirty="0"/>
          </a:p>
          <a:p>
            <a:pPr marL="0" indent="0">
              <a:lnSpc>
                <a:spcPct val="90000"/>
              </a:lnSpc>
              <a:spcBef>
                <a:spcPts val="600"/>
              </a:spcBef>
              <a:buNone/>
            </a:pPr>
            <a:r>
              <a:rPr lang="sk-SK" sz="1600" b="1" dirty="0"/>
              <a:t>Ústredie </a:t>
            </a:r>
            <a:r>
              <a:rPr lang="sk-SK" sz="1600" b="1" dirty="0" smtClean="0"/>
              <a:t>práce, sociálnych vecí a rodiny SR</a:t>
            </a:r>
            <a:endParaRPr lang="sk-SK" sz="1600" b="1" dirty="0"/>
          </a:p>
          <a:p>
            <a:pPr marL="0" indent="0">
              <a:lnSpc>
                <a:spcPct val="90000"/>
              </a:lnSpc>
              <a:spcBef>
                <a:spcPts val="600"/>
              </a:spcBef>
              <a:buNone/>
            </a:pPr>
            <a:endParaRPr lang="sk-SK" sz="1600" b="1" dirty="0" smtClean="0"/>
          </a:p>
          <a:p>
            <a:pPr marL="0" indent="0">
              <a:lnSpc>
                <a:spcPct val="90000"/>
              </a:lnSpc>
              <a:spcBef>
                <a:spcPts val="600"/>
              </a:spcBef>
              <a:buNone/>
            </a:pPr>
            <a:r>
              <a:rPr lang="sk-SK" sz="1600" b="1" dirty="0" smtClean="0"/>
              <a:t>Okresný </a:t>
            </a:r>
            <a:r>
              <a:rPr lang="sk-SK" sz="1600" b="1" dirty="0"/>
              <a:t>úrad </a:t>
            </a:r>
            <a:r>
              <a:rPr lang="sk-SK" sz="1600" b="1" dirty="0" smtClean="0"/>
              <a:t>okresu Košice - okolie</a:t>
            </a:r>
            <a:endParaRPr lang="sk-SK" sz="1600" b="1" dirty="0"/>
          </a:p>
          <a:p>
            <a:pPr>
              <a:lnSpc>
                <a:spcPct val="90000"/>
              </a:lnSpc>
              <a:buFontTx/>
              <a:buChar char="-"/>
            </a:pPr>
            <a:endParaRPr lang="sk-SK" sz="1500" dirty="0"/>
          </a:p>
        </p:txBody>
      </p:sp>
    </p:spTree>
    <p:extLst>
      <p:ext uri="{BB962C8B-B14F-4D97-AF65-F5344CB8AC3E}">
        <p14:creationId xmlns:p14="http://schemas.microsoft.com/office/powerpoint/2010/main" val="215357985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xmlns="" id="{8D70B121-56F4-4848-B38B-182089D909FA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 bwMode="ltGray">
          <a:xfrm>
            <a:off x="241173" y="320040"/>
            <a:ext cx="8661654" cy="6217920"/>
          </a:xfrm>
          <a:prstGeom prst="rect">
            <a:avLst/>
          </a:prstGeom>
          <a:solidFill>
            <a:schemeClr val="accent3">
              <a:alpha val="8000"/>
            </a:schemeClr>
          </a:solidFill>
          <a:ln w="127000" cap="sq" cmpd="thinThick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xmlns="" id="{2D72A2C9-F3CA-4216-8BAD-FA4C970C3C4E}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CxnSpPr>
        <p:spPr>
          <a:xfrm>
            <a:off x="3490722" y="2057400"/>
            <a:ext cx="0" cy="2743200"/>
          </a:xfrm>
          <a:prstGeom prst="line">
            <a:avLst/>
          </a:prstGeom>
          <a:ln w="190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28654" y="963877"/>
            <a:ext cx="2620771" cy="4930246"/>
          </a:xfrm>
          <a:solidFill>
            <a:schemeClr val="accent3"/>
          </a:solidFill>
          <a:ln>
            <a:solidFill>
              <a:schemeClr val="bg2"/>
            </a:solidFill>
          </a:ln>
        </p:spPr>
        <p:txBody>
          <a:bodyPr>
            <a:normAutofit/>
          </a:bodyPr>
          <a:lstStyle/>
          <a:p>
            <a:pPr algn="r"/>
            <a:r>
              <a:rPr lang="sk-SK" b="1" dirty="0" smtClean="0"/>
              <a:t>Úrad vlády SR</a:t>
            </a:r>
            <a:endParaRPr lang="sk-SK" b="1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3635896" y="2085757"/>
            <a:ext cx="5170800" cy="1919307"/>
          </a:xfrm>
          <a:solidFill>
            <a:schemeClr val="bg2"/>
          </a:solidFill>
        </p:spPr>
        <p:txBody>
          <a:bodyPr anchor="ctr">
            <a:normAutofit/>
          </a:bodyPr>
          <a:lstStyle/>
          <a:p>
            <a:pPr>
              <a:lnSpc>
                <a:spcPct val="90000"/>
              </a:lnSpc>
              <a:buFontTx/>
              <a:buChar char="-"/>
            </a:pPr>
            <a:endParaRPr lang="sk-SK" sz="1600" b="1" dirty="0" smtClean="0"/>
          </a:p>
          <a:p>
            <a:pPr>
              <a:lnSpc>
                <a:spcPct val="90000"/>
              </a:lnSpc>
              <a:buFontTx/>
              <a:buChar char="-"/>
            </a:pPr>
            <a:endParaRPr lang="sk-SK" sz="1600" b="1" dirty="0"/>
          </a:p>
          <a:p>
            <a:pPr>
              <a:lnSpc>
                <a:spcPct val="90000"/>
              </a:lnSpc>
              <a:buFontTx/>
              <a:buChar char="-"/>
            </a:pPr>
            <a:r>
              <a:rPr lang="sk-SK" sz="1600" b="1" dirty="0" smtClean="0"/>
              <a:t>zabezpečuje </a:t>
            </a:r>
            <a:r>
              <a:rPr lang="sk-SK" sz="1600" dirty="0"/>
              <a:t>vypracovanie</a:t>
            </a:r>
            <a:r>
              <a:rPr lang="sk-SK" sz="1600" b="1" dirty="0"/>
              <a:t> </a:t>
            </a:r>
            <a:r>
              <a:rPr lang="sk-SK" sz="1600" dirty="0"/>
              <a:t>AP a </a:t>
            </a:r>
            <a:r>
              <a:rPr lang="sk-SK" sz="1600" b="1" dirty="0"/>
              <a:t>vyhodnocuje</a:t>
            </a:r>
            <a:r>
              <a:rPr lang="sk-SK" sz="1600" dirty="0"/>
              <a:t> jeho </a:t>
            </a:r>
            <a:r>
              <a:rPr lang="sk-SK" sz="1600" dirty="0" smtClean="0"/>
              <a:t>plnenie</a:t>
            </a:r>
          </a:p>
          <a:p>
            <a:pPr marL="0" indent="0">
              <a:lnSpc>
                <a:spcPct val="90000"/>
              </a:lnSpc>
              <a:buNone/>
            </a:pPr>
            <a:endParaRPr lang="sk-SK" sz="1600" dirty="0"/>
          </a:p>
          <a:p>
            <a:pPr>
              <a:lnSpc>
                <a:spcPct val="90000"/>
              </a:lnSpc>
              <a:buFontTx/>
              <a:buChar char="-"/>
            </a:pPr>
            <a:r>
              <a:rPr lang="sk-SK" sz="1600" dirty="0"/>
              <a:t>oznamuje Ústrediu práce, sociálnych vecí a rodiny ukončenie plnenia AP</a:t>
            </a:r>
          </a:p>
          <a:p>
            <a:pPr>
              <a:lnSpc>
                <a:spcPct val="90000"/>
              </a:lnSpc>
              <a:buFontTx/>
              <a:buChar char="-"/>
            </a:pPr>
            <a:endParaRPr lang="sk-SK" sz="1600" dirty="0"/>
          </a:p>
          <a:p>
            <a:pPr>
              <a:lnSpc>
                <a:spcPct val="90000"/>
              </a:lnSpc>
              <a:buFontTx/>
              <a:buChar char="-"/>
            </a:pPr>
            <a:endParaRPr lang="sk-SK" sz="1600" dirty="0"/>
          </a:p>
          <a:p>
            <a:pPr>
              <a:lnSpc>
                <a:spcPct val="90000"/>
              </a:lnSpc>
              <a:buFontTx/>
              <a:buChar char="-"/>
            </a:pPr>
            <a:endParaRPr lang="sk-SK" sz="1500" dirty="0"/>
          </a:p>
        </p:txBody>
      </p:sp>
    </p:spTree>
    <p:extLst>
      <p:ext uri="{BB962C8B-B14F-4D97-AF65-F5344CB8AC3E}">
        <p14:creationId xmlns:p14="http://schemas.microsoft.com/office/powerpoint/2010/main" val="313277794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xmlns="" id="{8D70B121-56F4-4848-B38B-182089D909FA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 bwMode="ltGray">
          <a:xfrm>
            <a:off x="241173" y="320040"/>
            <a:ext cx="8661654" cy="6217920"/>
          </a:xfrm>
          <a:prstGeom prst="rect">
            <a:avLst/>
          </a:prstGeom>
          <a:solidFill>
            <a:schemeClr val="accent3">
              <a:alpha val="8000"/>
            </a:schemeClr>
          </a:solidFill>
          <a:ln w="127000" cap="sq" cmpd="thinThick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xmlns="" id="{2D72A2C9-F3CA-4216-8BAD-FA4C970C3C4E}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CxnSpPr>
        <p:spPr>
          <a:xfrm>
            <a:off x="3490722" y="2057400"/>
            <a:ext cx="0" cy="2743200"/>
          </a:xfrm>
          <a:prstGeom prst="line">
            <a:avLst/>
          </a:prstGeom>
          <a:ln w="190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28654" y="963877"/>
            <a:ext cx="2620771" cy="4930246"/>
          </a:xfrm>
          <a:solidFill>
            <a:schemeClr val="accent3"/>
          </a:solidFill>
          <a:ln>
            <a:solidFill>
              <a:schemeClr val="bg2"/>
            </a:solidFill>
          </a:ln>
        </p:spPr>
        <p:txBody>
          <a:bodyPr>
            <a:normAutofit/>
          </a:bodyPr>
          <a:lstStyle/>
          <a:p>
            <a:pPr algn="r"/>
            <a:r>
              <a:rPr lang="sk-SK" b="1" dirty="0" smtClean="0"/>
              <a:t>Okresný úrad okresu Košice - okolie</a:t>
            </a:r>
            <a:endParaRPr lang="sk-SK" b="1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3732027" y="1412775"/>
            <a:ext cx="5170800" cy="3960441"/>
          </a:xfrm>
          <a:solidFill>
            <a:schemeClr val="bg2"/>
          </a:solidFill>
        </p:spPr>
        <p:txBody>
          <a:bodyPr anchor="ctr">
            <a:normAutofit/>
          </a:bodyPr>
          <a:lstStyle/>
          <a:p>
            <a:pPr marL="0" indent="0">
              <a:lnSpc>
                <a:spcPct val="90000"/>
              </a:lnSpc>
              <a:spcBef>
                <a:spcPts val="600"/>
              </a:spcBef>
              <a:buNone/>
            </a:pPr>
            <a:endParaRPr lang="sk-SK" sz="1600" b="1" dirty="0"/>
          </a:p>
          <a:p>
            <a:pPr lvl="0">
              <a:lnSpc>
                <a:spcPct val="90000"/>
              </a:lnSpc>
              <a:buFontTx/>
              <a:buChar char="-"/>
            </a:pPr>
            <a:r>
              <a:rPr lang="sk-SK" sz="1600" b="1" dirty="0"/>
              <a:t>podieľa sa na tvorbe </a:t>
            </a:r>
            <a:r>
              <a:rPr lang="sk-SK" sz="1600" dirty="0"/>
              <a:t>regionálnej </a:t>
            </a:r>
            <a:r>
              <a:rPr lang="sk-SK" sz="1600" dirty="0" smtClean="0"/>
              <a:t>politiky</a:t>
            </a:r>
          </a:p>
          <a:p>
            <a:pPr lvl="0">
              <a:lnSpc>
                <a:spcPct val="90000"/>
              </a:lnSpc>
              <a:buFontTx/>
              <a:buChar char="-"/>
            </a:pPr>
            <a:endParaRPr lang="sk-SK" sz="1600" dirty="0"/>
          </a:p>
          <a:p>
            <a:pPr lvl="0">
              <a:lnSpc>
                <a:spcPct val="90000"/>
              </a:lnSpc>
              <a:buFontTx/>
              <a:buChar char="-"/>
            </a:pPr>
            <a:r>
              <a:rPr lang="sk-SK" sz="1600" b="1" dirty="0"/>
              <a:t>koordinuje</a:t>
            </a:r>
            <a:r>
              <a:rPr lang="sk-SK" sz="1600" dirty="0"/>
              <a:t> prípravu podkladov k návrhu </a:t>
            </a:r>
            <a:r>
              <a:rPr lang="sk-SK" sz="1600" dirty="0" smtClean="0"/>
              <a:t>AP NRO</a:t>
            </a:r>
          </a:p>
          <a:p>
            <a:pPr lvl="0">
              <a:lnSpc>
                <a:spcPct val="90000"/>
              </a:lnSpc>
              <a:buFontTx/>
              <a:buChar char="-"/>
            </a:pPr>
            <a:endParaRPr lang="sk-SK" sz="1600" dirty="0"/>
          </a:p>
          <a:p>
            <a:pPr lvl="0">
              <a:lnSpc>
                <a:spcPct val="90000"/>
              </a:lnSpc>
              <a:buFontTx/>
              <a:buChar char="-"/>
            </a:pPr>
            <a:r>
              <a:rPr lang="sk-SK" sz="1600" b="1" dirty="0"/>
              <a:t>plní úlohy </a:t>
            </a:r>
            <a:r>
              <a:rPr lang="sk-SK" sz="1600" dirty="0"/>
              <a:t>súvisiace s realizáciou </a:t>
            </a:r>
            <a:r>
              <a:rPr lang="sk-SK" sz="1600" dirty="0" smtClean="0"/>
              <a:t>AP NRO</a:t>
            </a:r>
          </a:p>
          <a:p>
            <a:pPr lvl="0">
              <a:lnSpc>
                <a:spcPct val="90000"/>
              </a:lnSpc>
              <a:buFontTx/>
              <a:buChar char="-"/>
            </a:pPr>
            <a:endParaRPr lang="sk-SK" sz="1600" dirty="0"/>
          </a:p>
          <a:p>
            <a:pPr lvl="0">
              <a:lnSpc>
                <a:spcPct val="90000"/>
              </a:lnSpc>
              <a:buFontTx/>
              <a:buChar char="-"/>
            </a:pPr>
            <a:r>
              <a:rPr lang="sk-SK" sz="1600" b="1" dirty="0"/>
              <a:t>spolupracuje</a:t>
            </a:r>
            <a:r>
              <a:rPr lang="sk-SK" sz="1600" dirty="0"/>
              <a:t> s ostatnými aktérmi procesu tvorby AP </a:t>
            </a:r>
            <a:endParaRPr lang="sk-SK" sz="1600" dirty="0" smtClean="0"/>
          </a:p>
          <a:p>
            <a:pPr marL="0" lvl="0" indent="0">
              <a:lnSpc>
                <a:spcPct val="90000"/>
              </a:lnSpc>
              <a:buNone/>
            </a:pPr>
            <a:r>
              <a:rPr lang="sk-SK" sz="1600" dirty="0"/>
              <a:t>  </a:t>
            </a:r>
            <a:r>
              <a:rPr lang="sk-SK" sz="1600" dirty="0" smtClean="0"/>
              <a:t>     NRO</a:t>
            </a:r>
          </a:p>
          <a:p>
            <a:pPr marL="0" lvl="0" indent="0">
              <a:lnSpc>
                <a:spcPct val="90000"/>
              </a:lnSpc>
              <a:buNone/>
            </a:pPr>
            <a:endParaRPr lang="sk-SK" sz="1600" dirty="0"/>
          </a:p>
          <a:p>
            <a:pPr marL="0" indent="0">
              <a:lnSpc>
                <a:spcPct val="90000"/>
              </a:lnSpc>
              <a:buNone/>
            </a:pPr>
            <a:r>
              <a:rPr lang="sk-SK" sz="1600" dirty="0"/>
              <a:t>-    </a:t>
            </a:r>
            <a:r>
              <a:rPr lang="sk-SK" sz="1600" dirty="0" smtClean="0"/>
              <a:t>  </a:t>
            </a:r>
            <a:r>
              <a:rPr lang="sk-SK" sz="1600" b="1" dirty="0"/>
              <a:t>vedie agendu </a:t>
            </a:r>
            <a:r>
              <a:rPr lang="sk-SK" sz="1600" dirty="0"/>
              <a:t>súvisiacu s realizáciou </a:t>
            </a:r>
            <a:r>
              <a:rPr lang="sk-SK" sz="1600" dirty="0" smtClean="0"/>
              <a:t>AP NRO</a:t>
            </a:r>
            <a:endParaRPr lang="sk-SK" sz="1600" dirty="0"/>
          </a:p>
          <a:p>
            <a:pPr>
              <a:lnSpc>
                <a:spcPct val="90000"/>
              </a:lnSpc>
              <a:buFontTx/>
              <a:buChar char="-"/>
            </a:pPr>
            <a:endParaRPr lang="sk-SK" sz="1500" dirty="0"/>
          </a:p>
        </p:txBody>
      </p:sp>
    </p:spTree>
    <p:extLst>
      <p:ext uri="{BB962C8B-B14F-4D97-AF65-F5344CB8AC3E}">
        <p14:creationId xmlns:p14="http://schemas.microsoft.com/office/powerpoint/2010/main" val="2817736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xmlns="" id="{8D70B121-56F4-4848-B38B-182089D909FA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 bwMode="ltGray">
          <a:xfrm>
            <a:off x="241173" y="320040"/>
            <a:ext cx="8661654" cy="6217920"/>
          </a:xfrm>
          <a:prstGeom prst="rect">
            <a:avLst/>
          </a:prstGeom>
          <a:solidFill>
            <a:schemeClr val="accent3">
              <a:lumMod val="60000"/>
              <a:lumOff val="40000"/>
              <a:alpha val="8000"/>
            </a:schemeClr>
          </a:solidFill>
          <a:ln w="127000" cap="sq" cmpd="thinThick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Connector 9">
            <a:extLst>
              <a:ext uri="{FF2B5EF4-FFF2-40B4-BE49-F238E27FC236}">
                <a16:creationId xmlns:a16="http://schemas.microsoft.com/office/drawing/2014/main" xmlns="" id="{2D72A2C9-F3CA-4216-8BAD-FA4C970C3C4E}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CxnSpPr>
        <p:spPr>
          <a:xfrm>
            <a:off x="3490722" y="2057400"/>
            <a:ext cx="0" cy="2743200"/>
          </a:xfrm>
          <a:prstGeom prst="line">
            <a:avLst/>
          </a:prstGeom>
          <a:ln w="190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28654" y="963877"/>
            <a:ext cx="2620771" cy="4930246"/>
          </a:xfrm>
          <a:solidFill>
            <a:schemeClr val="accent3"/>
          </a:solidFill>
        </p:spPr>
        <p:txBody>
          <a:bodyPr>
            <a:normAutofit/>
          </a:bodyPr>
          <a:lstStyle/>
          <a:p>
            <a:pPr algn="r"/>
            <a:r>
              <a:rPr lang="sk-SK" b="1" dirty="0"/>
              <a:t>Rada </a:t>
            </a:r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3732027" y="404664"/>
            <a:ext cx="4783327" cy="5976664"/>
          </a:xfrm>
          <a:solidFill>
            <a:schemeClr val="bg2"/>
          </a:solidFill>
        </p:spPr>
        <p:txBody>
          <a:bodyPr anchor="ctr">
            <a:normAutofit lnSpcReduction="10000"/>
          </a:bodyPr>
          <a:lstStyle/>
          <a:p>
            <a:pPr marL="0" indent="0">
              <a:lnSpc>
                <a:spcPct val="90000"/>
              </a:lnSpc>
              <a:buNone/>
            </a:pPr>
            <a:endParaRPr lang="sk-SK" sz="1600" b="1" dirty="0"/>
          </a:p>
          <a:p>
            <a:pPr marL="0" indent="0">
              <a:lnSpc>
                <a:spcPct val="90000"/>
              </a:lnSpc>
              <a:buNone/>
            </a:pPr>
            <a:r>
              <a:rPr lang="sk-SK" sz="1600" b="1" dirty="0"/>
              <a:t>Rada:</a:t>
            </a:r>
          </a:p>
          <a:p>
            <a:pPr>
              <a:lnSpc>
                <a:spcPct val="90000"/>
              </a:lnSpc>
              <a:buFontTx/>
              <a:buChar char="-"/>
            </a:pPr>
            <a:r>
              <a:rPr lang="sk-SK" sz="1600" dirty="0"/>
              <a:t>je </a:t>
            </a:r>
            <a:r>
              <a:rPr lang="sk-SK" sz="1600" b="1" dirty="0"/>
              <a:t>poradným</a:t>
            </a:r>
            <a:r>
              <a:rPr lang="sk-SK" sz="1600" dirty="0"/>
              <a:t> orgánom vlády, ktorú tvorí: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sk-SK" sz="1600" dirty="0"/>
              <a:t>      1. predseda rady 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sk-SK" sz="1600" dirty="0"/>
              <a:t>      2. zástupcovia ústredných orgánov štátnej správy 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sk-SK" sz="1600" dirty="0"/>
              <a:t>      3. prednostovia okresných úradov NRO. </a:t>
            </a:r>
          </a:p>
          <a:p>
            <a:pPr marL="0" indent="0">
              <a:lnSpc>
                <a:spcPct val="90000"/>
              </a:lnSpc>
              <a:buNone/>
            </a:pPr>
            <a:endParaRPr lang="sk-SK" sz="1600" b="1" dirty="0"/>
          </a:p>
          <a:p>
            <a:pPr marL="0" indent="0">
              <a:lnSpc>
                <a:spcPct val="90000"/>
              </a:lnSpc>
              <a:buNone/>
            </a:pPr>
            <a:r>
              <a:rPr lang="sk-SK" sz="1600" b="1" dirty="0"/>
              <a:t>Členov rady a predsedu rady</a:t>
            </a:r>
            <a:r>
              <a:rPr lang="sk-SK" sz="1600" dirty="0"/>
              <a:t>:</a:t>
            </a:r>
          </a:p>
          <a:p>
            <a:pPr>
              <a:lnSpc>
                <a:spcPct val="90000"/>
              </a:lnSpc>
              <a:buFontTx/>
              <a:buChar char="-"/>
            </a:pPr>
            <a:r>
              <a:rPr lang="sk-SK" sz="1600" b="1" dirty="0"/>
              <a:t>vymenúva a odvoláva </a:t>
            </a:r>
            <a:r>
              <a:rPr lang="sk-SK" sz="1600" dirty="0"/>
              <a:t>vedúci úradu vlády na návrh príslušného ministra, vedúceho ostatného ústredného orgánu  štátnej správy a subjektu územnej spolupráce.</a:t>
            </a:r>
          </a:p>
          <a:p>
            <a:pPr marL="0" indent="0">
              <a:lnSpc>
                <a:spcPct val="90000"/>
              </a:lnSpc>
              <a:buNone/>
            </a:pPr>
            <a:endParaRPr lang="sk-SK" sz="1600" dirty="0"/>
          </a:p>
          <a:p>
            <a:pPr marL="0" indent="0">
              <a:lnSpc>
                <a:spcPct val="90000"/>
              </a:lnSpc>
              <a:buNone/>
            </a:pPr>
            <a:r>
              <a:rPr lang="sk-SK" sz="1600" b="1" dirty="0"/>
              <a:t>Zloženie rady, spôsob rokovania, hlasovanie členov rady </a:t>
            </a:r>
            <a:r>
              <a:rPr lang="sk-SK" sz="1600" dirty="0"/>
              <a:t>a podrobnosti o úlohách upravuje štatút, ktorý schvaľuje vláda.</a:t>
            </a:r>
          </a:p>
          <a:p>
            <a:pPr marL="0" indent="0">
              <a:lnSpc>
                <a:spcPct val="90000"/>
              </a:lnSpc>
              <a:buNone/>
            </a:pPr>
            <a:endParaRPr lang="sk-SK" sz="1600" dirty="0"/>
          </a:p>
          <a:p>
            <a:pPr marL="0" indent="0">
              <a:lnSpc>
                <a:spcPct val="90000"/>
              </a:lnSpc>
              <a:buNone/>
            </a:pPr>
            <a:r>
              <a:rPr lang="sk-SK" sz="1600" b="1" dirty="0"/>
              <a:t>Kompetencie rady:</a:t>
            </a:r>
          </a:p>
          <a:p>
            <a:pPr>
              <a:lnSpc>
                <a:spcPct val="90000"/>
              </a:lnSpc>
              <a:spcBef>
                <a:spcPts val="0"/>
              </a:spcBef>
              <a:buFontTx/>
              <a:buChar char="-"/>
            </a:pPr>
            <a:r>
              <a:rPr lang="sk-SK" sz="1600" dirty="0">
                <a:ea typeface="Calibri"/>
                <a:cs typeface="Times New Roman"/>
              </a:rPr>
              <a:t>plní v oblasti podpory NRO </a:t>
            </a:r>
            <a:r>
              <a:rPr lang="sk-SK" sz="1600" b="1" dirty="0">
                <a:ea typeface="Calibri"/>
                <a:cs typeface="Times New Roman"/>
              </a:rPr>
              <a:t>koordinačné,  konzultačné a odborné </a:t>
            </a:r>
            <a:r>
              <a:rPr lang="sk-SK" sz="1600" dirty="0">
                <a:ea typeface="Calibri"/>
                <a:cs typeface="Times New Roman"/>
              </a:rPr>
              <a:t>úlohy</a:t>
            </a:r>
          </a:p>
          <a:p>
            <a:pPr>
              <a:lnSpc>
                <a:spcPct val="90000"/>
              </a:lnSpc>
              <a:spcBef>
                <a:spcPts val="0"/>
              </a:spcBef>
              <a:buFontTx/>
              <a:buChar char="-"/>
            </a:pPr>
            <a:r>
              <a:rPr lang="sk-SK" sz="1600" b="1" dirty="0">
                <a:ea typeface="Calibri"/>
                <a:cs typeface="Times New Roman"/>
              </a:rPr>
              <a:t>navrhuje</a:t>
            </a:r>
            <a:r>
              <a:rPr lang="sk-SK" sz="1600" dirty="0">
                <a:ea typeface="Calibri"/>
                <a:cs typeface="Times New Roman"/>
              </a:rPr>
              <a:t> vláde systémové opatrenia na zvýšenie efektivity podpory NRO</a:t>
            </a:r>
          </a:p>
          <a:p>
            <a:pPr>
              <a:lnSpc>
                <a:spcPct val="90000"/>
              </a:lnSpc>
              <a:spcBef>
                <a:spcPts val="0"/>
              </a:spcBef>
              <a:buFontTx/>
              <a:buChar char="-"/>
            </a:pPr>
            <a:r>
              <a:rPr lang="sk-SK" sz="1600" b="1" dirty="0">
                <a:ea typeface="Calibri"/>
                <a:cs typeface="Times New Roman"/>
              </a:rPr>
              <a:t>prerokúva návrh akčného plánu a návrh ročných priorít </a:t>
            </a:r>
            <a:r>
              <a:rPr lang="sk-SK" sz="1600" dirty="0">
                <a:ea typeface="Calibri"/>
                <a:cs typeface="Times New Roman"/>
              </a:rPr>
              <a:t>a prijíma k nim stanoviská</a:t>
            </a:r>
          </a:p>
          <a:p>
            <a:pPr>
              <a:lnSpc>
                <a:spcPct val="90000"/>
              </a:lnSpc>
              <a:spcBef>
                <a:spcPts val="0"/>
              </a:spcBef>
              <a:buFontTx/>
              <a:buChar char="-"/>
            </a:pPr>
            <a:r>
              <a:rPr lang="sk-SK" sz="1600" dirty="0">
                <a:ea typeface="Calibri"/>
                <a:cs typeface="Times New Roman"/>
              </a:rPr>
              <a:t>podieľa sa na </a:t>
            </a:r>
            <a:r>
              <a:rPr lang="sk-SK" sz="1600" b="1" dirty="0">
                <a:ea typeface="Calibri"/>
                <a:cs typeface="Times New Roman"/>
              </a:rPr>
              <a:t>monitorovaní </a:t>
            </a:r>
            <a:r>
              <a:rPr lang="sk-SK" sz="1600" dirty="0">
                <a:ea typeface="Calibri"/>
                <a:cs typeface="Times New Roman"/>
              </a:rPr>
              <a:t>akčného plánu                       a ročných priorít.</a:t>
            </a:r>
          </a:p>
          <a:p>
            <a:pPr marL="0" indent="0">
              <a:lnSpc>
                <a:spcPct val="90000"/>
              </a:lnSpc>
              <a:buNone/>
            </a:pPr>
            <a:endParaRPr lang="sk-SK" sz="1600" dirty="0"/>
          </a:p>
          <a:p>
            <a:pPr marL="0" indent="0">
              <a:lnSpc>
                <a:spcPct val="90000"/>
              </a:lnSpc>
              <a:buNone/>
            </a:pPr>
            <a:endParaRPr lang="sk-SK" sz="1300" dirty="0"/>
          </a:p>
          <a:p>
            <a:pPr marL="0" indent="0">
              <a:lnSpc>
                <a:spcPct val="90000"/>
              </a:lnSpc>
              <a:buNone/>
            </a:pPr>
            <a:endParaRPr lang="sk-SK" sz="1300" dirty="0"/>
          </a:p>
        </p:txBody>
      </p:sp>
    </p:spTree>
    <p:extLst>
      <p:ext uri="{BB962C8B-B14F-4D97-AF65-F5344CB8AC3E}">
        <p14:creationId xmlns:p14="http://schemas.microsoft.com/office/powerpoint/2010/main" val="1464800856"/>
      </p:ext>
    </p:extLst>
  </p:cSld>
  <p:clrMapOvr>
    <a:masterClrMapping/>
  </p:clrMapOvr>
</p:sld>
</file>

<file path=ppt/theme/theme1.xml><?xml version="1.0" encoding="utf-8"?>
<a:theme xmlns:a="http://schemas.openxmlformats.org/drawingml/2006/main" name="Motív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Motív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ív balíka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1721</TotalTime>
  <Words>1028</Words>
  <Application>Microsoft Office PowerPoint</Application>
  <PresentationFormat>Prezentácia na obrazovke (4:3)</PresentationFormat>
  <Paragraphs>181</Paragraphs>
  <Slides>16</Slides>
  <Notes>0</Notes>
  <HiddenSlides>0</HiddenSlides>
  <MMClips>0</MMClips>
  <ScaleCrop>false</ScaleCrop>
  <HeadingPairs>
    <vt:vector size="4" baseType="variant">
      <vt:variant>
        <vt:lpstr>Motív</vt:lpstr>
      </vt:variant>
      <vt:variant>
        <vt:i4>2</vt:i4>
      </vt:variant>
      <vt:variant>
        <vt:lpstr>Nadpisy snímok</vt:lpstr>
      </vt:variant>
      <vt:variant>
        <vt:i4>16</vt:i4>
      </vt:variant>
    </vt:vector>
  </HeadingPairs>
  <TitlesOfParts>
    <vt:vector size="18" baseType="lpstr">
      <vt:lpstr>Motív Office</vt:lpstr>
      <vt:lpstr>1_Motív Office</vt:lpstr>
      <vt:lpstr>Akčný plán  NRO Košice - okolie</vt:lpstr>
      <vt:lpstr> Okres Košice – okolie:  16. zapísaný okres v Zozname NRO </vt:lpstr>
      <vt:lpstr>Akčný plán rozvoja NRO- Košice - okolie </vt:lpstr>
      <vt:lpstr>Kto môže byť podporený cez EŠIF               a reg. príspevok  v AP NRO –Košice - okolie</vt:lpstr>
      <vt:lpstr>Hlavní aktéri procesu tvorby AP NRO Košice - okolie</vt:lpstr>
      <vt:lpstr>Pôsobnosť aktérov                v NRO Košice - okolie</vt:lpstr>
      <vt:lpstr>Úrad vlády SR</vt:lpstr>
      <vt:lpstr>Okresný úrad okresu Košice - okolie</vt:lpstr>
      <vt:lpstr>Rada </vt:lpstr>
      <vt:lpstr>Výbor</vt:lpstr>
      <vt:lpstr>Prioritné oblasti AP NRO</vt:lpstr>
      <vt:lpstr>Zloženie expertného tímu zastrešeného výbormi  NRO Košice - okolie</vt:lpstr>
      <vt:lpstr>Štruktúra AP NRO</vt:lpstr>
      <vt:lpstr>Proces tvorby AP NRO Košice – okolie harmonogram aktivít </vt:lpstr>
      <vt:lpstr>   Spolupráca medzi aktérmi</vt:lpstr>
      <vt:lpstr>Úrad KSK odbor RRÚPaŽP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Prezentácia programu PowerPoint</dc:title>
  <dc:creator>Marekova Slavomira</dc:creator>
  <cp:lastModifiedBy>Tapak Peter</cp:lastModifiedBy>
  <cp:revision>176</cp:revision>
  <dcterms:created xsi:type="dcterms:W3CDTF">2018-04-05T06:49:26Z</dcterms:created>
  <dcterms:modified xsi:type="dcterms:W3CDTF">2018-04-17T13:00:29Z</dcterms:modified>
</cp:coreProperties>
</file>