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1" r:id="rId4"/>
    <p:sldId id="262" r:id="rId5"/>
    <p:sldId id="258" r:id="rId6"/>
    <p:sldId id="260" r:id="rId7"/>
    <p:sldId id="259" r:id="rId8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avouhlý trojuholní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sk-SK" smtClean="0"/>
              <a:t>Upravte štýl predlohy podnadpisov</a:t>
            </a:r>
            <a:endParaRPr kumimoji="0" lang="en-US"/>
          </a:p>
        </p:txBody>
      </p:sp>
      <p:grpSp>
        <p:nvGrpSpPr>
          <p:cNvPr id="2" name="Skupin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oľná forma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oľná forma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oľná forma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ovná spojnica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Zástupný symbol dátumu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E0C245F-C459-4B83-B497-2698564F4312}" type="datetimeFigureOut">
              <a:rPr lang="sk-SK" smtClean="0"/>
              <a:t>22. 9. 2016</a:t>
            </a:fld>
            <a:endParaRPr lang="sk-SK"/>
          </a:p>
        </p:txBody>
      </p:sp>
      <p:sp>
        <p:nvSpPr>
          <p:cNvPr id="19" name="Zástupný symbol päty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sk-SK"/>
          </a:p>
        </p:txBody>
      </p:sp>
      <p:sp>
        <p:nvSpPr>
          <p:cNvPr id="27" name="Zástupný symbol čísla snímky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AD59259-201E-46D7-A0FB-649D9CC98744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0C245F-C459-4B83-B497-2698564F4312}" type="datetimeFigureOut">
              <a:rPr lang="sk-SK" smtClean="0"/>
              <a:t>22. 9. 2016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D59259-201E-46D7-A0FB-649D9CC98744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0C245F-C459-4B83-B497-2698564F4312}" type="datetimeFigureOut">
              <a:rPr lang="sk-SK" smtClean="0"/>
              <a:t>22. 9. 2016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D59259-201E-46D7-A0FB-649D9CC98744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0C245F-C459-4B83-B497-2698564F4312}" type="datetimeFigureOut">
              <a:rPr lang="sk-SK" smtClean="0"/>
              <a:t>22. 9. 2016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D59259-201E-46D7-A0FB-649D9CC98744}" type="slidenum">
              <a:rPr lang="sk-SK" smtClean="0"/>
              <a:t>‹#›</a:t>
            </a:fld>
            <a:endParaRPr lang="sk-SK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0C245F-C459-4B83-B497-2698564F4312}" type="datetimeFigureOut">
              <a:rPr lang="sk-SK" smtClean="0"/>
              <a:t>22. 9. 2016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D59259-201E-46D7-A0FB-649D9CC98744}" type="slidenum">
              <a:rPr lang="sk-SK" smtClean="0"/>
              <a:t>‹#›</a:t>
            </a:fld>
            <a:endParaRPr lang="sk-SK"/>
          </a:p>
        </p:txBody>
      </p:sp>
      <p:sp>
        <p:nvSpPr>
          <p:cNvPr id="7" name="Výložk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Výložk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0C245F-C459-4B83-B497-2698564F4312}" type="datetimeFigureOut">
              <a:rPr lang="sk-SK" smtClean="0"/>
              <a:t>22. 9. 2016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D59259-201E-46D7-A0FB-649D9CC98744}" type="slidenum">
              <a:rPr lang="sk-SK" smtClean="0"/>
              <a:t>‹#›</a:t>
            </a:fld>
            <a:endParaRPr lang="sk-SK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an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5" name="Zástupný symbol obsahu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0C245F-C459-4B83-B497-2698564F4312}" type="datetimeFigureOut">
              <a:rPr lang="sk-SK" smtClean="0"/>
              <a:t>22. 9. 2016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D59259-201E-46D7-A0FB-649D9CC98744}" type="slidenum">
              <a:rPr lang="sk-SK" smtClean="0"/>
              <a:t>‹#›</a:t>
            </a:fld>
            <a:endParaRPr lang="sk-S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0C245F-C459-4B83-B497-2698564F4312}" type="datetimeFigureOut">
              <a:rPr lang="sk-SK" smtClean="0"/>
              <a:t>22. 9. 2016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D59259-201E-46D7-A0FB-649D9CC98744}" type="slidenum">
              <a:rPr lang="sk-SK" smtClean="0"/>
              <a:t>‹#›</a:t>
            </a:fld>
            <a:endParaRPr lang="sk-SK"/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0C245F-C459-4B83-B497-2698564F4312}" type="datetimeFigureOut">
              <a:rPr lang="sk-SK" smtClean="0"/>
              <a:t>22. 9. 2016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D59259-201E-46D7-A0FB-649D9CC98744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E0C245F-C459-4B83-B497-2698564F4312}" type="datetimeFigureOut">
              <a:rPr lang="sk-SK" smtClean="0"/>
              <a:t>22. 9. 2016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D59259-201E-46D7-A0FB-649D9CC98744}" type="slidenum">
              <a:rPr lang="sk-SK" smtClean="0"/>
              <a:t>‹#›</a:t>
            </a:fld>
            <a:endParaRPr lang="sk-S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sk-SK" smtClean="0"/>
              <a:t>Ak chcete pridať obrázok, kliknite na ikonu</a:t>
            </a:r>
            <a:endParaRPr kumimoji="0" lang="en-US" dirty="0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E0C245F-C459-4B83-B497-2698564F4312}" type="datetimeFigureOut">
              <a:rPr lang="sk-SK" smtClean="0"/>
              <a:t>22. 9. 2016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AD59259-201E-46D7-A0FB-649D9CC98744}" type="slidenum">
              <a:rPr lang="sk-SK" smtClean="0"/>
              <a:t>‹#›</a:t>
            </a:fld>
            <a:endParaRPr lang="sk-SK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8" name="Voľná forma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oľná forma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Pravouhlý trojuholní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Rovná spojnica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Výložk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Výložk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oľná forma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oľná forma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Pravouhlý trojuholní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Rovná spojnica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ástupný symbol nadpis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0" name="Zástupný symbol textu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  <a:p>
            <a:pPr lvl="1" eaLnBrk="1" latinLnBrk="0" hangingPunct="1"/>
            <a:r>
              <a:rPr kumimoji="0" lang="sk-SK" smtClean="0"/>
              <a:t>Druhá úroveň</a:t>
            </a:r>
          </a:p>
          <a:p>
            <a:pPr lvl="2" eaLnBrk="1" latinLnBrk="0" hangingPunct="1"/>
            <a:r>
              <a:rPr kumimoji="0" lang="sk-SK" smtClean="0"/>
              <a:t>Tretia úroveň</a:t>
            </a:r>
          </a:p>
          <a:p>
            <a:pPr lvl="3" eaLnBrk="1" latinLnBrk="0" hangingPunct="1"/>
            <a:r>
              <a:rPr kumimoji="0" lang="sk-SK" smtClean="0"/>
              <a:t>Štvrtá úroveň</a:t>
            </a:r>
          </a:p>
          <a:p>
            <a:pPr lvl="4" eaLnBrk="1" latinLnBrk="0" hangingPunct="1"/>
            <a:r>
              <a:rPr kumimoji="0" lang="sk-SK" smtClean="0"/>
              <a:t>Piata úroveň</a:t>
            </a:r>
            <a:endParaRPr kumimoji="0" lang="en-US"/>
          </a:p>
        </p:txBody>
      </p:sp>
      <p:sp>
        <p:nvSpPr>
          <p:cNvPr id="10" name="Zástupný symbol dátumu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E0C245F-C459-4B83-B497-2698564F4312}" type="datetimeFigureOut">
              <a:rPr lang="sk-SK" smtClean="0"/>
              <a:t>22. 9. 2016</a:t>
            </a:fld>
            <a:endParaRPr lang="sk-SK"/>
          </a:p>
        </p:txBody>
      </p:sp>
      <p:sp>
        <p:nvSpPr>
          <p:cNvPr id="22" name="Zástupný symbol päty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sk-SK"/>
          </a:p>
        </p:txBody>
      </p:sp>
      <p:sp>
        <p:nvSpPr>
          <p:cNvPr id="18" name="Zástupný symbol čísla snímky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AD59259-201E-46D7-A0FB-649D9CC98744}" type="slidenum">
              <a:rPr lang="sk-SK" smtClean="0"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7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22886" y="3068960"/>
            <a:ext cx="7772400" cy="1545746"/>
          </a:xfrm>
        </p:spPr>
        <p:txBody>
          <a:bodyPr>
            <a:normAutofit fontScale="90000"/>
          </a:bodyPr>
          <a:lstStyle/>
          <a:p>
            <a:pPr algn="ctr"/>
            <a:r>
              <a:rPr lang="sk-SK" dirty="0" smtClean="0"/>
              <a:t>Asociácia </a:t>
            </a:r>
            <a:r>
              <a:rPr lang="sk-SK" dirty="0"/>
              <a:t>p</a:t>
            </a:r>
            <a:r>
              <a:rPr lang="sk-SK" dirty="0" smtClean="0"/>
              <a:t>útnických organizácií</a:t>
            </a:r>
            <a:br>
              <a:rPr lang="sk-SK" dirty="0" smtClean="0"/>
            </a:br>
            <a:r>
              <a:rPr lang="sk-SK" sz="3600" dirty="0" smtClean="0"/>
              <a:t>Činnosť občianskych aktivít</a:t>
            </a: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051720" y="5949280"/>
            <a:ext cx="6400800" cy="792088"/>
          </a:xfrm>
        </p:spPr>
        <p:txBody>
          <a:bodyPr>
            <a:normAutofit/>
          </a:bodyPr>
          <a:lstStyle/>
          <a:p>
            <a:pPr algn="r"/>
            <a:r>
              <a:rPr lang="sk-SK" sz="1800" dirty="0" err="1" smtClean="0">
                <a:solidFill>
                  <a:schemeClr val="bg1"/>
                </a:solidFill>
              </a:rPr>
              <a:t>Dp</a:t>
            </a:r>
            <a:r>
              <a:rPr lang="sk-SK" sz="1800" dirty="0" smtClean="0">
                <a:solidFill>
                  <a:schemeClr val="bg1"/>
                </a:solidFill>
              </a:rPr>
              <a:t>. Mgr. Slavomír </a:t>
            </a:r>
            <a:r>
              <a:rPr lang="sk-SK" sz="1800" dirty="0" err="1" smtClean="0">
                <a:solidFill>
                  <a:schemeClr val="bg1"/>
                </a:solidFill>
              </a:rPr>
              <a:t>Engel</a:t>
            </a:r>
            <a:endParaRPr lang="sk-SK" sz="1800" dirty="0" smtClean="0">
              <a:solidFill>
                <a:schemeClr val="bg1"/>
              </a:solidFill>
            </a:endParaRPr>
          </a:p>
          <a:p>
            <a:pPr algn="r"/>
            <a:r>
              <a:rPr lang="sk-SK" sz="1800" dirty="0" smtClean="0">
                <a:solidFill>
                  <a:schemeClr val="bg1"/>
                </a:solidFill>
              </a:rPr>
              <a:t>22.9.2016, Košice</a:t>
            </a:r>
            <a:endParaRPr lang="sk-SK" sz="1800" dirty="0">
              <a:solidFill>
                <a:schemeClr val="bg1"/>
              </a:solidFill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476672"/>
            <a:ext cx="2088232" cy="215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7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429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sk-SK" sz="3400" dirty="0"/>
              <a:t>Zoskupenie organizácií, ktoré sa snažia o rozvoj a podporu pútnictva na Slovensku</a:t>
            </a:r>
          </a:p>
          <a:p>
            <a:pPr marL="3429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sk-SK" sz="3400" dirty="0"/>
              <a:t>Naši členovia sú: </a:t>
            </a:r>
            <a:r>
              <a:rPr lang="sk-SK" sz="3400" dirty="0" smtClean="0"/>
              <a:t>pútnické trasy a </a:t>
            </a:r>
            <a:r>
              <a:rPr lang="sk-SK" sz="3400" dirty="0"/>
              <a:t>OZ podporujúce rozvoj pútnictva</a:t>
            </a:r>
          </a:p>
          <a:p>
            <a:pPr marL="3429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sk-SK" sz="3400" dirty="0"/>
              <a:t>Sme otvorení  pre členstvo pútnických miest alebo iných organizácií </a:t>
            </a:r>
          </a:p>
          <a:p>
            <a:pPr marL="3429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sk-SK" sz="3400" dirty="0" smtClean="0"/>
              <a:t>Vznikli sme v auguste 2015</a:t>
            </a:r>
            <a:endParaRPr lang="sk-SK" sz="3400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Kto sme</a:t>
            </a: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88640"/>
            <a:ext cx="1497340" cy="1543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35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sahu 1"/>
          <p:cNvSpPr>
            <a:spLocks noGrp="1"/>
          </p:cNvSpPr>
          <p:nvPr>
            <p:ph idx="1"/>
          </p:nvPr>
        </p:nvSpPr>
        <p:spPr>
          <a:xfrm>
            <a:off x="54984" y="1687703"/>
            <a:ext cx="8229600" cy="452596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sz="2400" dirty="0" smtClean="0"/>
              <a:t>OZ Spojené ruky – Dom pútnika v Trnave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sz="2400" dirty="0" smtClean="0"/>
              <a:t>Vydavateľstvo ALFA a OMEGA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sz="2400" dirty="0" smtClean="0"/>
              <a:t>OZ </a:t>
            </a:r>
            <a:r>
              <a:rPr lang="sk-SK" sz="2400" dirty="0" err="1" smtClean="0"/>
              <a:t>Via</a:t>
            </a:r>
            <a:r>
              <a:rPr lang="sk-SK" sz="2400" dirty="0" smtClean="0"/>
              <a:t> </a:t>
            </a:r>
            <a:r>
              <a:rPr lang="sk-SK" sz="2400" dirty="0" err="1" smtClean="0"/>
              <a:t>Mariae</a:t>
            </a:r>
            <a:r>
              <a:rPr lang="sk-SK" sz="2400" dirty="0" smtClean="0"/>
              <a:t> 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sz="2900" dirty="0" smtClean="0"/>
              <a:t>OZ Priatelia </a:t>
            </a:r>
            <a:r>
              <a:rPr lang="sk-SK" sz="2900" dirty="0" err="1" smtClean="0"/>
              <a:t>Svätojakubskej</a:t>
            </a:r>
            <a:r>
              <a:rPr lang="sk-SK" sz="2900" dirty="0" smtClean="0"/>
              <a:t> cesty na Slovensku 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sz="2900" dirty="0" smtClean="0"/>
              <a:t>Zoborský skrášľovací spolok</a:t>
            </a:r>
            <a:endParaRPr lang="sk-SK" sz="29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Členovia</a:t>
            </a:r>
            <a:endParaRPr lang="sk-SK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88640"/>
            <a:ext cx="1497340" cy="1543649"/>
          </a:xfrm>
          <a:prstGeom prst="rect">
            <a:avLst/>
          </a:prstGeom>
        </p:spPr>
      </p:pic>
      <p:pic>
        <p:nvPicPr>
          <p:cNvPr id="1026" name="Picture 2" descr="mariaut_logo.jpg (480×344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996952"/>
            <a:ext cx="864096" cy="619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Obrázo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3027" y="1607547"/>
            <a:ext cx="792088" cy="789613"/>
          </a:xfrm>
          <a:prstGeom prst="rect">
            <a:avLst/>
          </a:prstGeom>
        </p:spPr>
      </p:pic>
      <p:pic>
        <p:nvPicPr>
          <p:cNvPr id="6" name="Obrázok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9121" y="4221088"/>
            <a:ext cx="815751" cy="805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029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sah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 dirty="0" smtClean="0"/>
          </a:p>
          <a:p>
            <a:pPr marL="109728" indent="0" algn="ctr">
              <a:buNone/>
            </a:pPr>
            <a:r>
              <a:rPr lang="sk-SK" sz="3200" dirty="0" smtClean="0"/>
              <a:t>V júni 2016 APO dostala oficiálnu podporu od Konferencie biskupov Slovenska ako orgán, ktorý je kompetentný pre rozvoj </a:t>
            </a:r>
            <a:r>
              <a:rPr lang="sk-SK" sz="3200" dirty="0" err="1" smtClean="0"/>
              <a:t>pútnictva</a:t>
            </a:r>
            <a:r>
              <a:rPr lang="sk-SK" sz="3200" dirty="0" smtClean="0"/>
              <a:t> na Slovensku</a:t>
            </a:r>
          </a:p>
          <a:p>
            <a:pPr marL="109728" indent="0" algn="ctr">
              <a:buNone/>
            </a:pPr>
            <a:endParaRPr lang="sk-SK" sz="3200" dirty="0"/>
          </a:p>
          <a:p>
            <a:pPr marL="109728" indent="0" algn="ctr">
              <a:buNone/>
            </a:pPr>
            <a:endParaRPr lang="sk-SK" sz="32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Podpora od KBS</a:t>
            </a:r>
            <a:endParaRPr lang="sk-SK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88640"/>
            <a:ext cx="1497340" cy="1543649"/>
          </a:xfrm>
          <a:prstGeom prst="rect">
            <a:avLst/>
          </a:prstGeom>
        </p:spPr>
      </p:pic>
      <p:pic>
        <p:nvPicPr>
          <p:cNvPr id="5" name="Obrázo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4616228"/>
            <a:ext cx="2158730" cy="135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83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357192"/>
          </a:xfrm>
        </p:spPr>
        <p:txBody>
          <a:bodyPr>
            <a:normAutofit fontScale="85000" lnSpcReduction="2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sk-SK" sz="3700" dirty="0" smtClean="0"/>
              <a:t>Najbližšie ciele:</a:t>
            </a:r>
            <a:endParaRPr lang="sk-SK" sz="3700" dirty="0"/>
          </a:p>
          <a:p>
            <a:pPr lvl="2">
              <a:buFont typeface="Wingdings" pitchFamily="2" charset="2"/>
              <a:buChar char="ü"/>
            </a:pPr>
            <a:r>
              <a:rPr lang="sk-SK" sz="3100" dirty="0" smtClean="0"/>
              <a:t>Otvoriť sa pre ďalších členov</a:t>
            </a:r>
          </a:p>
          <a:p>
            <a:pPr lvl="2">
              <a:buFont typeface="Wingdings" pitchFamily="2" charset="2"/>
              <a:buChar char="ü"/>
            </a:pPr>
            <a:r>
              <a:rPr lang="sk-SK" sz="3100" dirty="0" smtClean="0"/>
              <a:t>Vyznačenie a vybudovanie pútnických ciest na Slovensku</a:t>
            </a:r>
          </a:p>
          <a:p>
            <a:pPr lvl="2">
              <a:buFont typeface="Wingdings" pitchFamily="2" charset="2"/>
              <a:buChar char="ü"/>
            </a:pPr>
            <a:r>
              <a:rPr lang="sk-SK" sz="3100" dirty="0" smtClean="0"/>
              <a:t>Vytlačenie mapy pútnických ciest a miest</a:t>
            </a:r>
          </a:p>
          <a:p>
            <a:pPr lvl="2">
              <a:buFont typeface="Wingdings" pitchFamily="2" charset="2"/>
              <a:buChar char="ü"/>
            </a:pPr>
            <a:r>
              <a:rPr lang="sk-SK" sz="3100" dirty="0" smtClean="0"/>
              <a:t>Robiť osvetu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sk-SK" sz="3700" dirty="0"/>
              <a:t>Dlhodobé ciele</a:t>
            </a:r>
          </a:p>
          <a:p>
            <a:pPr lvl="2">
              <a:buFont typeface="Wingdings" pitchFamily="2" charset="2"/>
              <a:buChar char="ü"/>
            </a:pPr>
            <a:r>
              <a:rPr lang="sk-SK" sz="3100" dirty="0"/>
              <a:t>Zviditeľnenie pútnických miest a ciest </a:t>
            </a:r>
            <a:r>
              <a:rPr lang="sk-SK" sz="3100" dirty="0" smtClean="0"/>
              <a:t>v spoločnosti</a:t>
            </a:r>
          </a:p>
          <a:p>
            <a:pPr lvl="2">
              <a:buFont typeface="Wingdings" pitchFamily="2" charset="2"/>
              <a:buChar char="ü"/>
            </a:pPr>
            <a:r>
              <a:rPr lang="sk-SK" sz="3100" dirty="0" smtClean="0"/>
              <a:t>Zdôrazniť </a:t>
            </a:r>
            <a:r>
              <a:rPr lang="sk-SK" sz="3100" dirty="0" err="1"/>
              <a:t>pútnictvo</a:t>
            </a:r>
            <a:r>
              <a:rPr lang="sk-SK" sz="3100" dirty="0"/>
              <a:t> </a:t>
            </a:r>
            <a:r>
              <a:rPr lang="sk-SK" sz="3100" dirty="0" smtClean="0"/>
              <a:t>ako možnosť turizmu na Slovensku</a:t>
            </a:r>
          </a:p>
          <a:p>
            <a:pPr lvl="2">
              <a:buFont typeface="Wingdings" pitchFamily="2" charset="2"/>
              <a:buChar char="ü"/>
            </a:pPr>
            <a:r>
              <a:rPr lang="sk-SK" sz="3100" dirty="0" smtClean="0"/>
              <a:t>Rozvoj </a:t>
            </a:r>
            <a:r>
              <a:rPr lang="sk-SK" sz="3100" dirty="0"/>
              <a:t>pútnických miest po všetkých stránkach</a:t>
            </a:r>
          </a:p>
          <a:p>
            <a:pPr lvl="2">
              <a:buFont typeface="Wingdings" pitchFamily="2" charset="2"/>
              <a:buChar char="ü"/>
            </a:pPr>
            <a:r>
              <a:rPr lang="sk-SK" sz="3100" dirty="0"/>
              <a:t>Publikačná činnosť   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Ciele APO</a:t>
            </a: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88640"/>
            <a:ext cx="1497340" cy="1543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8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357192"/>
          </a:xfrm>
        </p:spPr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sk-SK" sz="3700" dirty="0" smtClean="0"/>
              <a:t>Klub slovenských turistov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sk-SK" sz="3700" dirty="0"/>
          </a:p>
          <a:p>
            <a:pPr marL="342900" lvl="1" indent="-342900">
              <a:buFont typeface="Arial" pitchFamily="34" charset="0"/>
              <a:buChar char="•"/>
            </a:pPr>
            <a:r>
              <a:rPr lang="sk-SK" sz="3700" dirty="0" smtClean="0"/>
              <a:t>SACR 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sk-SK" sz="37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sk-SK" sz="3700" dirty="0" smtClean="0"/>
              <a:t>KOCR</a:t>
            </a:r>
            <a:r>
              <a:rPr lang="sk-SK" sz="3700" dirty="0"/>
              <a:t>, OOCR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sk-SK" sz="37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sk-SK" sz="3700" dirty="0" smtClean="0"/>
              <a:t>Samosprávne </a:t>
            </a:r>
            <a:r>
              <a:rPr lang="sk-SK" sz="3700" dirty="0"/>
              <a:t>kraje </a:t>
            </a:r>
            <a:endParaRPr lang="sk-SK" sz="3700" dirty="0" smtClean="0"/>
          </a:p>
          <a:p>
            <a:pPr marL="342900" lvl="1" indent="-342900">
              <a:buFont typeface="Arial" pitchFamily="34" charset="0"/>
              <a:buChar char="•"/>
            </a:pPr>
            <a:endParaRPr lang="sk-SK" sz="3700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Naši partneri</a:t>
            </a: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88640"/>
            <a:ext cx="1497340" cy="1543649"/>
          </a:xfrm>
          <a:prstGeom prst="rect">
            <a:avLst/>
          </a:prstGeom>
        </p:spPr>
      </p:pic>
      <p:pic>
        <p:nvPicPr>
          <p:cNvPr id="5" name="Obrázo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1231876"/>
            <a:ext cx="1225614" cy="1195352"/>
          </a:xfrm>
          <a:prstGeom prst="rect">
            <a:avLst/>
          </a:prstGeom>
        </p:spPr>
      </p:pic>
      <p:pic>
        <p:nvPicPr>
          <p:cNvPr id="6" name="Obrázo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348880"/>
            <a:ext cx="1439804" cy="1439804"/>
          </a:xfrm>
          <a:prstGeom prst="rect">
            <a:avLst/>
          </a:prstGeom>
        </p:spPr>
      </p:pic>
      <p:pic>
        <p:nvPicPr>
          <p:cNvPr id="8" name="Obrázok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045681"/>
            <a:ext cx="1071563" cy="476250"/>
          </a:xfrm>
          <a:prstGeom prst="rect">
            <a:avLst/>
          </a:prstGeom>
        </p:spPr>
      </p:pic>
      <p:pic>
        <p:nvPicPr>
          <p:cNvPr id="9" name="Obrázok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9" y="5860586"/>
            <a:ext cx="1725048" cy="723074"/>
          </a:xfrm>
          <a:prstGeom prst="rect">
            <a:avLst/>
          </a:prstGeom>
        </p:spPr>
      </p:pic>
      <p:pic>
        <p:nvPicPr>
          <p:cNvPr id="10" name="Obrázok 4" descr="KSK_logo_slogan_rgb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867216"/>
            <a:ext cx="1508173" cy="794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541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sk-SK" sz="3200" dirty="0" smtClean="0"/>
              <a:t>Skúsenosti z praxe a terénu pri značení ciest</a:t>
            </a:r>
            <a:endParaRPr lang="sk-SK" sz="3200" dirty="0"/>
          </a:p>
          <a:p>
            <a:pPr marL="342900" lvl="1" indent="-342900">
              <a:buFont typeface="Arial" pitchFamily="34" charset="0"/>
              <a:buChar char="•"/>
            </a:pPr>
            <a:r>
              <a:rPr lang="sk-SK" sz="3200" dirty="0" smtClean="0"/>
              <a:t>Základňa dobrovoľníkov pre rôznu činnosť pri budovaní infraštruktúry</a:t>
            </a:r>
            <a:endParaRPr lang="sk-SK" sz="3200" dirty="0"/>
          </a:p>
          <a:p>
            <a:pPr marL="342900" lvl="1" indent="-342900">
              <a:buFont typeface="Arial" pitchFamily="34" charset="0"/>
              <a:buChar char="•"/>
            </a:pPr>
            <a:r>
              <a:rPr lang="sk-SK" sz="3200" dirty="0" smtClean="0"/>
              <a:t>Propagácia a osveta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sk-SK" sz="3200" smtClean="0"/>
              <a:t>Spojenie sektorov </a:t>
            </a:r>
            <a:endParaRPr lang="sk-SK" sz="3200" dirty="0" smtClean="0"/>
          </a:p>
          <a:p>
            <a:endParaRPr lang="sk-SK" dirty="0" smtClean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Čo vieme ponúknuť</a:t>
            </a: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88640"/>
            <a:ext cx="1497340" cy="1543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99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la">
  <a:themeElements>
    <a:clrScheme name="Hal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Hal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Hal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128</TotalTime>
  <Words>186</Words>
  <Application>Microsoft Office PowerPoint</Application>
  <PresentationFormat>Prezentácia na obrazovke (4:3)</PresentationFormat>
  <Paragraphs>41</Paragraphs>
  <Slides>7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7</vt:i4>
      </vt:variant>
    </vt:vector>
  </HeadingPairs>
  <TitlesOfParts>
    <vt:vector size="8" baseType="lpstr">
      <vt:lpstr>Hala</vt:lpstr>
      <vt:lpstr>Asociácia pútnických organizácií Činnosť občianskych aktivít</vt:lpstr>
      <vt:lpstr>Kto sme</vt:lpstr>
      <vt:lpstr>Členovia</vt:lpstr>
      <vt:lpstr>Podpora od KBS</vt:lpstr>
      <vt:lpstr>Ciele APO</vt:lpstr>
      <vt:lpstr>Naši partneri</vt:lpstr>
      <vt:lpstr>Čo vieme ponúknuť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Eva Kocanová</dc:creator>
  <cp:lastModifiedBy>Tarasek Juraj</cp:lastModifiedBy>
  <cp:revision>21</cp:revision>
  <dcterms:created xsi:type="dcterms:W3CDTF">2016-02-29T16:58:39Z</dcterms:created>
  <dcterms:modified xsi:type="dcterms:W3CDTF">2016-09-22T06:56:48Z</dcterms:modified>
</cp:coreProperties>
</file>