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66" r:id="rId12"/>
    <p:sldId id="275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3" r:id="rId21"/>
    <p:sldId id="277" r:id="rId22"/>
    <p:sldId id="280" r:id="rId23"/>
    <p:sldId id="278" r:id="rId24"/>
    <p:sldId id="279" r:id="rId25"/>
    <p:sldId id="258" r:id="rId26"/>
    <p:sldId id="284" r:id="rId27"/>
    <p:sldId id="283" r:id="rId28"/>
    <p:sldId id="285" r:id="rId2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2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8A80565-7965-4768-A924-65A2713A9336}" type="datetimeFigureOut">
              <a:rPr lang="sk-SK" smtClean="0"/>
              <a:t>19. 9. 2016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70E5EA9-1EBC-436B-94DD-0445A8856F1B}" type="slidenum">
              <a:rPr lang="sk-SK" smtClean="0"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Sakrálna architektúra</a:t>
            </a:r>
            <a:b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Rádu premonštrátov –</a:t>
            </a:r>
            <a:b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Opátstva Jasov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</a:t>
            </a:r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traktívne turistické ciele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7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 descr="I:\Dokumenty PETER\Dokumenty Peter\Jasov park\Záhrada 09-2012\P90600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095"/>
            <a:ext cx="5760720" cy="4321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BlokTextu 6"/>
          <p:cNvSpPr txBox="1"/>
          <p:nvPr/>
        </p:nvSpPr>
        <p:spPr>
          <a:xfrm>
            <a:off x="928855" y="5949280"/>
            <a:ext cx="7286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V kláštornej záhrade sa nachádzajú buxusy tvarované do barokových vzorov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17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Výsledok vyhľadávania obrázkov pre dopyt sekvoja jasov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8660"/>
            <a:ext cx="331236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440160" y="2967335"/>
            <a:ext cx="1955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Sekvoja v predpolí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vstupu do Kláštora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je vysoká cez 48 m</a:t>
            </a:r>
          </a:p>
        </p:txBody>
      </p:sp>
    </p:spTree>
    <p:extLst>
      <p:ext uri="{BB962C8B-B14F-4D97-AF65-F5344CB8AC3E}">
        <p14:creationId xmlns:p14="http://schemas.microsoft.com/office/powerpoint/2010/main" val="382461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Kláštor v </a:t>
            </a:r>
            <a:r>
              <a:rPr lang="sk-SK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Lelesi</a:t>
            </a:r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0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Popis: http://img.topky.sk/cestovky/big/186690.jpg/klastor-leles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408712" cy="37747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2851369" y="5517232"/>
            <a:ext cx="344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Pohľad na kláštor s kostolnou vežou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Popis: http://www.opatstvojasov.sk/Image/Lelesko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428750"/>
            <a:ext cx="5448300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2800393" y="5723964"/>
            <a:ext cx="354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Pohľad na Kláštor zo severnej strany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Foto Leles kapl.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413"/>
            <a:ext cx="5760720" cy="43211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2669428" y="5810847"/>
            <a:ext cx="3805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Kaplnka sv. Michala v Románskom slohu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Foto Leles kapl.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53650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ok 2" descr="I:\Dokumenty PETER\Foto Leles kapl.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7673"/>
            <a:ext cx="4634364" cy="37753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BlokTextu 3"/>
          <p:cNvSpPr txBox="1"/>
          <p:nvPr/>
        </p:nvSpPr>
        <p:spPr>
          <a:xfrm>
            <a:off x="2603352" y="4725144"/>
            <a:ext cx="39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Zreštaurované fresky na stenách kaplnky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Obnovme si svoj dom 2016\Leles - Kostol\Foto\20151014_1207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2897219" y="5980638"/>
            <a:ext cx="336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Kláštorný kostol Nájdenia sv. Kríža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Obnovme si svoj dom 2016\Leles - Kostol\Foto\20151014_1153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36" y="440669"/>
            <a:ext cx="4392528" cy="5976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467544" y="3244334"/>
            <a:ext cx="1546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Interiér kostola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Kostol Najsvätejšej trojice v Košiciach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20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Kláštor v Jasove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6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Kostol sv. Trojice\Exteriér\20160916_14564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66069" y="1268053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179512" y="2967335"/>
            <a:ext cx="2322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Pohľad na západnú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fasádu kostola v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historickom centre Košíc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I:\Dokumenty PETER\Dokumenty Peter\Kostol sv. Trojice\Interiér\20160916_11084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395536" y="3244334"/>
            <a:ext cx="1546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Interiér kostola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6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I:\Dokumenty PETER\Dokumenty Peter\Kostol sv. Trojice\Interiér\20160916_1108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ĺžnik 5"/>
          <p:cNvSpPr/>
          <p:nvPr/>
        </p:nvSpPr>
        <p:spPr>
          <a:xfrm>
            <a:off x="25152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Fresky zdobia klenby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kostola s výjavmi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zakladateľa rádu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sv. Norberta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1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I:\Dokumenty PETER\Dokumenty Peter\Kostol sv. Trojice\Interiér\20160916_11060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 bwMode="auto">
          <a:xfrm rot="5400000">
            <a:off x="1583668" y="1160733"/>
            <a:ext cx="5976664" cy="45365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bdĺžnik 4"/>
          <p:cNvSpPr/>
          <p:nvPr/>
        </p:nvSpPr>
        <p:spPr>
          <a:xfrm>
            <a:off x="12573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k-SK" dirty="0">
                <a:solidFill>
                  <a:srgbClr val="FFFF00"/>
                </a:solidFill>
              </a:rPr>
              <a:t>Oltár s vyobrazením </a:t>
            </a:r>
            <a:r>
              <a:rPr lang="sk-SK" dirty="0" smtClean="0">
                <a:solidFill>
                  <a:srgbClr val="FFFF00"/>
                </a:solidFill>
              </a:rPr>
              <a:t/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nanebovzatia 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Panny </a:t>
            </a:r>
            <a:r>
              <a:rPr lang="sk-SK" dirty="0">
                <a:solidFill>
                  <a:srgbClr val="FFFF00"/>
                </a:solidFill>
              </a:rPr>
              <a:t>Márie</a:t>
            </a:r>
          </a:p>
        </p:txBody>
      </p:sp>
    </p:spTree>
    <p:extLst>
      <p:ext uri="{BB962C8B-B14F-4D97-AF65-F5344CB8AC3E}">
        <p14:creationId xmlns:p14="http://schemas.microsoft.com/office/powerpoint/2010/main" val="119739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Kostol sv. Anny v Rudníku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53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Výsledok vyhľadávania obrázkov pre dopyt kostol sv. anny rudní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1313815"/>
            <a:ext cx="5648325" cy="42303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446354" y="5661248"/>
            <a:ext cx="425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Nachádza sa v neďalekej hore pri Rudníku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9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Výsledok vyhľadávania obrázkov pre dopyt kostol sv. anny rudní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93" y="124777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79512" y="3244334"/>
            <a:ext cx="1708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Vstup do kostola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4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I:\Dokumenty PETER\Foto Rudnik 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172919" y="3244334"/>
            <a:ext cx="1546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Interiér kostola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Ďakujeme za pozornosť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5292080" y="6277962"/>
            <a:ext cx="353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Rád Premonštrátov - Opátstvo Jasov</a:t>
            </a:r>
            <a:endParaRPr lang="sk-S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9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I:\Dokumenty PETER\Dokumenty Peter\Jasov\Fotky do mapy\celkový pohľad na klášto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984775" cy="4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336645" y="5445224"/>
            <a:ext cx="447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Pohľad na kláštorný komplex z Jasovskej skaly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5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I:\Dokumenty PETER\Dokumenty Peter\Jasov\Fotky do mapy\južná fasáda kostol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683" y="1057910"/>
            <a:ext cx="3556635" cy="47421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323528" y="5445224"/>
            <a:ext cx="8360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Kostol sv. Jána Krstiteľa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je taktiež súčasťou </a:t>
            </a:r>
          </a:p>
          <a:p>
            <a:r>
              <a:rPr lang="sk-SK" dirty="0" smtClean="0">
                <a:solidFill>
                  <a:srgbClr val="FFFF00"/>
                </a:solidFill>
              </a:rPr>
              <a:t>Jasovského kláštorného komplexu z prednej strany je situovaný presne v strede komplexu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4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Jasov\Fotky do mapy\Jasov interiér kostol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4644"/>
            <a:ext cx="3816424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179512" y="2967335"/>
            <a:ext cx="2353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Interiér kostola je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bohatý na rôzne maľby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a inú výzdobu 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Jasov\FOTO 2012\Interiér autor Slavomír Szabo\Jasov_klastor_11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6713"/>
            <a:ext cx="4068445" cy="61245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179512" y="3105835"/>
            <a:ext cx="322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FF00"/>
                </a:solidFill>
              </a:rPr>
              <a:t>Fresky od Jána Lukáša </a:t>
            </a:r>
            <a:r>
              <a:rPr lang="sk-SK" dirty="0" err="1">
                <a:solidFill>
                  <a:srgbClr val="FFFF00"/>
                </a:solidFill>
              </a:rPr>
              <a:t>Krackera</a:t>
            </a:r>
            <a:r>
              <a:rPr lang="sk-SK" dirty="0">
                <a:solidFill>
                  <a:srgbClr val="FFFF00"/>
                </a:solidFill>
              </a:rPr>
              <a:t> </a:t>
            </a:r>
            <a:r>
              <a:rPr lang="sk-SK" dirty="0" smtClean="0">
                <a:solidFill>
                  <a:srgbClr val="FFFF00"/>
                </a:solidFill>
              </a:rPr>
              <a:t/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zobrazujú biblické udalosti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Jasov\FOTO 2012\Interiér autor Slavomír Szabo\Jasov_klastor_09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296652"/>
            <a:ext cx="4032447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BlokTextu 4"/>
          <p:cNvSpPr txBox="1"/>
          <p:nvPr/>
        </p:nvSpPr>
        <p:spPr>
          <a:xfrm>
            <a:off x="251520" y="2828836"/>
            <a:ext cx="2340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FF00"/>
                </a:solidFill>
              </a:rPr>
              <a:t>Sochárske diela od </a:t>
            </a:r>
            <a:r>
              <a:rPr lang="sk-SK" dirty="0" smtClean="0">
                <a:solidFill>
                  <a:srgbClr val="FFFF00"/>
                </a:solidFill>
              </a:rPr>
              <a:t/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Jána </a:t>
            </a:r>
            <a:r>
              <a:rPr lang="sk-SK" dirty="0">
                <a:solidFill>
                  <a:srgbClr val="FFFF00"/>
                </a:solidFill>
              </a:rPr>
              <a:t>Antona </a:t>
            </a:r>
            <a:r>
              <a:rPr lang="sk-SK" dirty="0" smtClean="0">
                <a:solidFill>
                  <a:srgbClr val="FFFF00"/>
                </a:solidFill>
              </a:rPr>
              <a:t>Krausa 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zdobia interiér kostola</a:t>
            </a:r>
            <a:br>
              <a:rPr lang="sk-SK" dirty="0" smtClean="0">
                <a:solidFill>
                  <a:srgbClr val="FFFF00"/>
                </a:solidFill>
              </a:rPr>
            </a:br>
            <a:r>
              <a:rPr lang="sk-SK" dirty="0" smtClean="0">
                <a:solidFill>
                  <a:srgbClr val="FFFF00"/>
                </a:solidFill>
              </a:rPr>
              <a:t>spolu s ostatnými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Obnovme si svoj dom 2015\Knižnica - osvetlenie\Fotky\20141031_1217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1545659" y="5805264"/>
            <a:ext cx="6052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solidFill>
                  <a:srgbClr val="FFFF00"/>
                </a:solidFill>
              </a:rPr>
              <a:t>Kláštorná knižnica, v ktorej sa nachádza približne 100.000 kníh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I:\Dokumenty PETER\Dokumenty Peter\Jasov\fresky knižnica\PC0802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095"/>
            <a:ext cx="5760720" cy="43218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lokTextu 2"/>
          <p:cNvSpPr txBox="1"/>
          <p:nvPr/>
        </p:nvSpPr>
        <p:spPr>
          <a:xfrm>
            <a:off x="2078433" y="5877272"/>
            <a:ext cx="498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>
                <a:solidFill>
                  <a:srgbClr val="FFFF00"/>
                </a:solidFill>
              </a:rPr>
              <a:t>Výzdoba stropu v knižnici od Jána Lukáša </a:t>
            </a:r>
            <a:r>
              <a:rPr lang="sk-SK" dirty="0" err="1" smtClean="0">
                <a:solidFill>
                  <a:srgbClr val="FFFF00"/>
                </a:solidFill>
              </a:rPr>
              <a:t>Krackera</a:t>
            </a:r>
            <a:r>
              <a:rPr lang="sk-SK" dirty="0" smtClean="0">
                <a:solidFill>
                  <a:srgbClr val="FFFF00"/>
                </a:solidFill>
              </a:rPr>
              <a:t> </a:t>
            </a:r>
            <a:endParaRPr lang="sk-SK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Krytina">
  <a:themeElements>
    <a:clrScheme name="Krytin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Bežný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rytin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151</TotalTime>
  <Words>133</Words>
  <Application>Microsoft Office PowerPoint</Application>
  <PresentationFormat>Prezentácia na obrazovke (4:3)</PresentationFormat>
  <Paragraphs>31</Paragraphs>
  <Slides>28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31" baseType="lpstr">
      <vt:lpstr>Arial</vt:lpstr>
      <vt:lpstr>Tw Cen MT</vt:lpstr>
      <vt:lpstr>Krytina</vt:lpstr>
      <vt:lpstr>Sakrálna architektúra Rádu premonštrátov – Opátstva Jasov</vt:lpstr>
      <vt:lpstr>Kláštor v Jasove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Kláštor v Lelesi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Kostol Najsvätejšej trojice v Košiciach</vt:lpstr>
      <vt:lpstr>Prezentácia programu PowerPoint</vt:lpstr>
      <vt:lpstr>Prezentácia programu PowerPoint</vt:lpstr>
      <vt:lpstr>Prezentácia programu PowerPoint</vt:lpstr>
      <vt:lpstr>Prezentácia programu PowerPoint</vt:lpstr>
      <vt:lpstr>Kostol sv. Anny v Rudníku</vt:lpstr>
      <vt:lpstr>Prezentácia programu PowerPoint</vt:lpstr>
      <vt:lpstr>Prezentácia programu PowerPoint</vt:lpstr>
      <vt:lpstr>Prezentácia programu PowerPoint</vt:lpstr>
      <vt:lpstr>Ďakujeme za pozornosť</vt:lpstr>
    </vt:vector>
  </TitlesOfParts>
  <Company>no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Lesy Jasov</dc:creator>
  <cp:lastModifiedBy>Master konto</cp:lastModifiedBy>
  <cp:revision>13</cp:revision>
  <dcterms:created xsi:type="dcterms:W3CDTF">2016-09-19T05:01:11Z</dcterms:created>
  <dcterms:modified xsi:type="dcterms:W3CDTF">2016-09-19T11:25:31Z</dcterms:modified>
</cp:coreProperties>
</file>