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56" r:id="rId2"/>
  </p:sldMasterIdLst>
  <p:notesMasterIdLst>
    <p:notesMasterId r:id="rId14"/>
  </p:notesMasterIdLst>
  <p:handoutMasterIdLst>
    <p:handoutMasterId r:id="rId15"/>
  </p:handoutMasterIdLst>
  <p:sldIdLst>
    <p:sldId id="267" r:id="rId3"/>
    <p:sldId id="278" r:id="rId4"/>
    <p:sldId id="279" r:id="rId5"/>
    <p:sldId id="281" r:id="rId6"/>
    <p:sldId id="282" r:id="rId7"/>
    <p:sldId id="283" r:id="rId8"/>
    <p:sldId id="288" r:id="rId9"/>
    <p:sldId id="285" r:id="rId10"/>
    <p:sldId id="286" r:id="rId11"/>
    <p:sldId id="289" r:id="rId12"/>
    <p:sldId id="287" r:id="rId13"/>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015">
          <p15:clr>
            <a:srgbClr val="A4A3A4"/>
          </p15:clr>
        </p15:guide>
        <p15:guide id="3" orient="horz" pos="274">
          <p15:clr>
            <a:srgbClr val="A4A3A4"/>
          </p15:clr>
        </p15:guide>
        <p15:guide id="4" orient="horz" pos="3840">
          <p15:clr>
            <a:srgbClr val="A4A3A4"/>
          </p15:clr>
        </p15:guide>
        <p15:guide id="5" pos="3839">
          <p15:clr>
            <a:srgbClr val="A4A3A4"/>
          </p15:clr>
        </p15:guide>
        <p15:guide id="6" pos="6911">
          <p15:clr>
            <a:srgbClr val="A4A3A4"/>
          </p15:clr>
        </p15:guide>
        <p15:guide id="7" pos="76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7" autoAdjust="0"/>
    <p:restoredTop sz="94660"/>
  </p:normalViewPr>
  <p:slideViewPr>
    <p:cSldViewPr>
      <p:cViewPr varScale="1">
        <p:scale>
          <a:sx n="60" d="100"/>
          <a:sy n="60" d="100"/>
        </p:scale>
        <p:origin x="708" y="66"/>
      </p:cViewPr>
      <p:guideLst>
        <p:guide orient="horz" pos="2160"/>
        <p:guide orient="horz" pos="1015"/>
        <p:guide orient="horz" pos="274"/>
        <p:guide orient="horz" pos="3840"/>
        <p:guide pos="3839"/>
        <p:guide pos="6911"/>
        <p:guide pos="767"/>
      </p:guideLst>
    </p:cSldViewPr>
  </p:slideViewPr>
  <p:notesTextViewPr>
    <p:cViewPr>
      <p:scale>
        <a:sx n="100" d="100"/>
        <a:sy n="100" d="100"/>
      </p:scale>
      <p:origin x="0" y="0"/>
    </p:cViewPr>
  </p:notesTextViewPr>
  <p:notesViewPr>
    <p:cSldViewPr showGuides="1">
      <p:cViewPr varScale="1">
        <p:scale>
          <a:sx n="82" d="100"/>
          <a:sy n="82" d="100"/>
        </p:scale>
        <p:origin x="1410"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k-SK" dirty="0"/>
          </a:p>
        </p:txBody>
      </p:sp>
      <p:sp>
        <p:nvSpPr>
          <p:cNvPr id="3" name="Zástupný symbol dátumu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0E6E22E-288A-414B-A8DE-E4DBD03D5FC0}" type="datetimeFigureOut">
              <a:rPr lang="sk-SK" smtClean="0"/>
              <a:t>21. 9. 2016</a:t>
            </a:fld>
            <a:endParaRPr lang="sk-SK" dirty="0"/>
          </a:p>
        </p:txBody>
      </p:sp>
      <p:sp>
        <p:nvSpPr>
          <p:cNvPr id="4" name="Zástupný symbol päty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k-SK" dirty="0"/>
          </a:p>
        </p:txBody>
      </p:sp>
      <p:sp>
        <p:nvSpPr>
          <p:cNvPr id="5" name="Zástupný symbol čísla snímky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1114579-D02A-4B51-B5DF-8EC449F77AC7}" type="slidenum">
              <a:rPr lang="sk-SK" smtClean="0"/>
              <a:t>‹#›</a:t>
            </a:fld>
            <a:endParaRPr lang="sk-SK" dirty="0"/>
          </a:p>
        </p:txBody>
      </p:sp>
    </p:spTree>
    <p:extLst>
      <p:ext uri="{BB962C8B-B14F-4D97-AF65-F5344CB8AC3E}">
        <p14:creationId xmlns:p14="http://schemas.microsoft.com/office/powerpoint/2010/main" val="2768126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k-SK" dirty="0"/>
          </a:p>
        </p:txBody>
      </p:sp>
      <p:sp>
        <p:nvSpPr>
          <p:cNvPr id="3" name="Zástupný symbol dátumu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A9AE7E-E0F9-4C51-AD9A-F4C3A6E23BBF}" type="datetimeFigureOut">
              <a:rPr lang="sk-SK" smtClean="0"/>
              <a:t>21. 9. 2016</a:t>
            </a:fld>
            <a:endParaRPr lang="sk-SK" dirty="0"/>
          </a:p>
        </p:txBody>
      </p:sp>
      <p:sp>
        <p:nvSpPr>
          <p:cNvPr id="4" name="Zástupný symbol obrazu snímky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sk-SK" dirty="0"/>
          </a:p>
        </p:txBody>
      </p:sp>
      <p:sp>
        <p:nvSpPr>
          <p:cNvPr id="5" name="Zástupný symbol poznámok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k-SK" dirty="0" smtClean="0"/>
              <a:t>Upravte štýl predlohy textu.</a:t>
            </a:r>
          </a:p>
          <a:p>
            <a:pPr lvl="1"/>
            <a:r>
              <a:rPr lang="sk-SK" dirty="0" smtClean="0"/>
              <a:t>Druhá úroveň</a:t>
            </a:r>
          </a:p>
          <a:p>
            <a:pPr lvl="2"/>
            <a:r>
              <a:rPr lang="sk-SK" dirty="0" smtClean="0"/>
              <a:t>Tretia úroveň</a:t>
            </a:r>
          </a:p>
          <a:p>
            <a:pPr lvl="3"/>
            <a:r>
              <a:rPr lang="sk-SK" dirty="0" smtClean="0"/>
              <a:t>Štvrtá úroveň</a:t>
            </a:r>
          </a:p>
          <a:p>
            <a:pPr lvl="4"/>
            <a:r>
              <a:rPr lang="sk-SK" dirty="0" smtClean="0"/>
              <a:t>Piata úroveň</a:t>
            </a:r>
            <a:endParaRPr lang="sk-SK" dirty="0"/>
          </a:p>
        </p:txBody>
      </p:sp>
      <p:sp>
        <p:nvSpPr>
          <p:cNvPr id="6" name="Zástupný symbol päty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k-SK" dirty="0"/>
          </a:p>
        </p:txBody>
      </p:sp>
      <p:sp>
        <p:nvSpPr>
          <p:cNvPr id="7" name="Zástupný symbol čísla snímky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074690-7256-4BB9-AC0F-97AEAE8CDEC2}" type="slidenum">
              <a:rPr lang="sk-SK" smtClean="0"/>
              <a:t>‹#›</a:t>
            </a:fld>
            <a:endParaRPr lang="sk-SK" dirty="0"/>
          </a:p>
        </p:txBody>
      </p:sp>
    </p:spTree>
    <p:extLst>
      <p:ext uri="{BB962C8B-B14F-4D97-AF65-F5344CB8AC3E}">
        <p14:creationId xmlns:p14="http://schemas.microsoft.com/office/powerpoint/2010/main" val="427426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1376792" y="1905003"/>
            <a:ext cx="9435241" cy="1625599"/>
          </a:xfrm>
        </p:spPr>
        <p:txBody>
          <a:bodyPr>
            <a:normAutofit/>
          </a:bodyPr>
          <a:lstStyle>
            <a:lvl1pPr algn="ctr">
              <a:lnSpc>
                <a:spcPct val="90000"/>
              </a:lnSpc>
              <a:defRPr sz="4800">
                <a:solidFill>
                  <a:schemeClr val="tx2"/>
                </a:solidFill>
              </a:defRPr>
            </a:lvl1pPr>
          </a:lstStyle>
          <a:p>
            <a:r>
              <a:rPr lang="sk-SK" smtClean="0"/>
              <a:t>Upravte štýly predlohy textu</a:t>
            </a:r>
            <a:endParaRPr lang="sk-SK" dirty="0"/>
          </a:p>
        </p:txBody>
      </p:sp>
      <p:sp>
        <p:nvSpPr>
          <p:cNvPr id="3" name="Podnadpis 2"/>
          <p:cNvSpPr>
            <a:spLocks noGrp="1"/>
          </p:cNvSpPr>
          <p:nvPr>
            <p:ph type="subTitle" idx="1"/>
          </p:nvPr>
        </p:nvSpPr>
        <p:spPr>
          <a:xfrm>
            <a:off x="1382103" y="3657123"/>
            <a:ext cx="9429931" cy="991077"/>
          </a:xfrm>
        </p:spPr>
        <p:txBody>
          <a:bodyPr>
            <a:normAutofit/>
          </a:bodyPr>
          <a:lstStyle>
            <a:lvl1pPr marL="0" indent="0" algn="ctr">
              <a:spcBef>
                <a:spcPts val="0"/>
              </a:spcBef>
              <a:buNone/>
              <a:defRPr sz="2000" cap="all"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Upravte štýl predlohy podnadpisov</a:t>
            </a:r>
            <a:endParaRPr lang="sk-SK" dirty="0"/>
          </a:p>
        </p:txBody>
      </p:sp>
      <p:sp>
        <p:nvSpPr>
          <p:cNvPr id="4" name="Zástupný symbol dátumu 3"/>
          <p:cNvSpPr>
            <a:spLocks noGrp="1"/>
          </p:cNvSpPr>
          <p:nvPr>
            <p:ph type="dt" sz="half" idx="10"/>
          </p:nvPr>
        </p:nvSpPr>
        <p:spPr/>
        <p:txBody>
          <a:bodyPr/>
          <a:lstStyle>
            <a:lvl1pPr>
              <a:defRPr>
                <a:solidFill>
                  <a:schemeClr val="tx2"/>
                </a:solidFill>
              </a:defRPr>
            </a:lvl1pPr>
          </a:lstStyle>
          <a:p>
            <a:fld id="{8E36636D-D922-432D-A958-524484B5923D}" type="datetimeFigureOut">
              <a:rPr lang="sk-SK" smtClean="0"/>
              <a:pPr/>
              <a:t>21. 9. 2016</a:t>
            </a:fld>
            <a:endParaRPr lang="sk-SK" dirty="0"/>
          </a:p>
        </p:txBody>
      </p:sp>
      <p:sp>
        <p:nvSpPr>
          <p:cNvPr id="5" name="Zástupný symbol päty 4"/>
          <p:cNvSpPr>
            <a:spLocks noGrp="1"/>
          </p:cNvSpPr>
          <p:nvPr>
            <p:ph type="ftr" sz="quarter" idx="11"/>
          </p:nvPr>
        </p:nvSpPr>
        <p:spPr/>
        <p:txBody>
          <a:bodyPr/>
          <a:lstStyle>
            <a:lvl1pPr>
              <a:defRPr>
                <a:solidFill>
                  <a:schemeClr val="tx2"/>
                </a:solidFill>
              </a:defRPr>
            </a:lvl1pPr>
          </a:lstStyle>
          <a:p>
            <a:endParaRPr lang="sk-SK" dirty="0"/>
          </a:p>
        </p:txBody>
      </p:sp>
      <p:sp>
        <p:nvSpPr>
          <p:cNvPr id="6" name="Zástupný symbol čísla snímky 5"/>
          <p:cNvSpPr>
            <a:spLocks noGrp="1"/>
          </p:cNvSpPr>
          <p:nvPr>
            <p:ph type="sldNum" sz="quarter" idx="12"/>
          </p:nvPr>
        </p:nvSpPr>
        <p:spPr/>
        <p:txBody>
          <a:bodyPr/>
          <a:lstStyle>
            <a:lvl1pPr>
              <a:defRPr>
                <a:solidFill>
                  <a:schemeClr val="tx2"/>
                </a:solidFill>
              </a:defRPr>
            </a:lvl1pPr>
          </a:lstStyle>
          <a:p>
            <a:fld id="{DF28FB93-0A08-4E7D-8E63-9EFA29F1E093}" type="slidenum">
              <a:rPr lang="sk-SK" smtClean="0"/>
              <a:pPr/>
              <a:t>‹#›</a:t>
            </a:fld>
            <a:endParaRPr lang="sk-SK" dirty="0"/>
          </a:p>
        </p:txBody>
      </p:sp>
      <p:grpSp>
        <p:nvGrpSpPr>
          <p:cNvPr id="7" name="Skupina 6"/>
          <p:cNvGrpSpPr/>
          <p:nvPr/>
        </p:nvGrpSpPr>
        <p:grpSpPr>
          <a:xfrm>
            <a:off x="1218882" y="1600200"/>
            <a:ext cx="9739746" cy="73152"/>
            <a:chOff x="914400" y="1200150"/>
            <a:chExt cx="7306712" cy="54864"/>
          </a:xfrm>
        </p:grpSpPr>
        <p:sp>
          <p:nvSpPr>
            <p:cNvPr id="8" name="Ovál 7"/>
            <p:cNvSpPr/>
            <p:nvPr/>
          </p:nvSpPr>
          <p:spPr>
            <a:xfrm>
              <a:off x="8166248" y="1200150"/>
              <a:ext cx="54864" cy="5486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dirty="0"/>
            </a:p>
          </p:txBody>
        </p:sp>
        <p:sp>
          <p:nvSpPr>
            <p:cNvPr id="9" name="Ovál 8"/>
            <p:cNvSpPr/>
            <p:nvPr/>
          </p:nvSpPr>
          <p:spPr>
            <a:xfrm>
              <a:off x="914400" y="1200150"/>
              <a:ext cx="54864" cy="5486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dirty="0"/>
            </a:p>
          </p:txBody>
        </p:sp>
        <p:grpSp>
          <p:nvGrpSpPr>
            <p:cNvPr id="10" name="Skupina 9"/>
            <p:cNvGrpSpPr/>
            <p:nvPr/>
          </p:nvGrpSpPr>
          <p:grpSpPr>
            <a:xfrm>
              <a:off x="1036847" y="1207626"/>
              <a:ext cx="7074290" cy="38998"/>
              <a:chOff x="2141408" y="1752956"/>
              <a:chExt cx="7315200" cy="38998"/>
            </a:xfrm>
            <a:solidFill>
              <a:schemeClr val="tx2"/>
            </a:solidFill>
          </p:grpSpPr>
          <p:cxnSp>
            <p:nvCxnSpPr>
              <p:cNvPr id="11" name="Rovná spojnica 10"/>
              <p:cNvCxnSpPr/>
              <p:nvPr/>
            </p:nvCxnSpPr>
            <p:spPr>
              <a:xfrm>
                <a:off x="2141408" y="1752956"/>
                <a:ext cx="7315200"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Rovná spojnica 11"/>
              <p:cNvCxnSpPr/>
              <p:nvPr/>
            </p:nvCxnSpPr>
            <p:spPr>
              <a:xfrm>
                <a:off x="2141408" y="1791954"/>
                <a:ext cx="7315200"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grpSp>
      </p:grpSp>
      <p:grpSp>
        <p:nvGrpSpPr>
          <p:cNvPr id="13" name="Skupina 12"/>
          <p:cNvGrpSpPr/>
          <p:nvPr/>
        </p:nvGrpSpPr>
        <p:grpSpPr>
          <a:xfrm>
            <a:off x="1218882" y="4851400"/>
            <a:ext cx="9739746" cy="73152"/>
            <a:chOff x="914400" y="3638550"/>
            <a:chExt cx="7306712" cy="54864"/>
          </a:xfrm>
        </p:grpSpPr>
        <p:sp>
          <p:nvSpPr>
            <p:cNvPr id="14" name="Ovál 13"/>
            <p:cNvSpPr/>
            <p:nvPr/>
          </p:nvSpPr>
          <p:spPr>
            <a:xfrm>
              <a:off x="8166248" y="3638550"/>
              <a:ext cx="54864" cy="5486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dirty="0"/>
            </a:p>
          </p:txBody>
        </p:sp>
        <p:sp>
          <p:nvSpPr>
            <p:cNvPr id="15" name="Ovál 14"/>
            <p:cNvSpPr/>
            <p:nvPr/>
          </p:nvSpPr>
          <p:spPr>
            <a:xfrm>
              <a:off x="914400" y="3638550"/>
              <a:ext cx="54864" cy="5486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dirty="0"/>
            </a:p>
          </p:txBody>
        </p:sp>
        <p:grpSp>
          <p:nvGrpSpPr>
            <p:cNvPr id="16" name="Skupina 15"/>
            <p:cNvGrpSpPr/>
            <p:nvPr/>
          </p:nvGrpSpPr>
          <p:grpSpPr>
            <a:xfrm>
              <a:off x="1036847" y="3646026"/>
              <a:ext cx="7074290" cy="38998"/>
              <a:chOff x="2141408" y="1752956"/>
              <a:chExt cx="7315200" cy="38998"/>
            </a:xfrm>
            <a:solidFill>
              <a:schemeClr val="tx2"/>
            </a:solidFill>
          </p:grpSpPr>
          <p:cxnSp>
            <p:nvCxnSpPr>
              <p:cNvPr id="17" name="Rovná spojnica 16"/>
              <p:cNvCxnSpPr/>
              <p:nvPr/>
            </p:nvCxnSpPr>
            <p:spPr>
              <a:xfrm>
                <a:off x="2141408" y="1752956"/>
                <a:ext cx="7315200"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Rovná spojnica 17"/>
              <p:cNvCxnSpPr/>
              <p:nvPr/>
            </p:nvCxnSpPr>
            <p:spPr>
              <a:xfrm>
                <a:off x="2141408" y="1791954"/>
                <a:ext cx="7315200"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74376438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dirty="0"/>
          </a:p>
        </p:txBody>
      </p:sp>
      <p:sp>
        <p:nvSpPr>
          <p:cNvPr id="3" name="Zástupný symbol zvislého textu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dirty="0"/>
          </a:p>
        </p:txBody>
      </p:sp>
      <p:sp>
        <p:nvSpPr>
          <p:cNvPr id="4" name="Zástupný symbol dátumu 3"/>
          <p:cNvSpPr>
            <a:spLocks noGrp="1"/>
          </p:cNvSpPr>
          <p:nvPr>
            <p:ph type="dt" sz="half" idx="10"/>
          </p:nvPr>
        </p:nvSpPr>
        <p:spPr/>
        <p:txBody>
          <a:bodyPr/>
          <a:lstStyle/>
          <a:p>
            <a:fld id="{8E36636D-D922-432D-A958-524484B5923D}" type="datetimeFigureOut">
              <a:rPr lang="sk-SK" smtClean="0"/>
              <a:pPr/>
              <a:t>21. 9. 2016</a:t>
            </a:fld>
            <a:endParaRPr lang="sk-SK" dirty="0"/>
          </a:p>
        </p:txBody>
      </p:sp>
      <p:sp>
        <p:nvSpPr>
          <p:cNvPr id="5" name="Zástupný symbol päty 4"/>
          <p:cNvSpPr>
            <a:spLocks noGrp="1"/>
          </p:cNvSpPr>
          <p:nvPr>
            <p:ph type="ftr" sz="quarter" idx="11"/>
          </p:nvPr>
        </p:nvSpPr>
        <p:spPr/>
        <p:txBody>
          <a:bodyPr/>
          <a:lstStyle/>
          <a:p>
            <a:endParaRPr lang="sk-SK" dirty="0"/>
          </a:p>
        </p:txBody>
      </p:sp>
      <p:sp>
        <p:nvSpPr>
          <p:cNvPr id="6" name="Zástupný symbol čísla snímky 5"/>
          <p:cNvSpPr>
            <a:spLocks noGrp="1"/>
          </p:cNvSpPr>
          <p:nvPr>
            <p:ph type="sldNum" sz="quarter" idx="12"/>
          </p:nvPr>
        </p:nvSpPr>
        <p:spPr/>
        <p:txBody>
          <a:bodyPr/>
          <a:lstStyle/>
          <a:p>
            <a:fld id="{DF28FB93-0A08-4E7D-8E63-9EFA29F1E093}" type="slidenum">
              <a:rPr lang="sk-SK" smtClean="0"/>
              <a:pPr/>
              <a:t>‹#›</a:t>
            </a:fld>
            <a:endParaRPr lang="sk-SK" dirty="0"/>
          </a:p>
        </p:txBody>
      </p:sp>
    </p:spTree>
    <p:extLst>
      <p:ext uri="{BB962C8B-B14F-4D97-AF65-F5344CB8AC3E}">
        <p14:creationId xmlns:p14="http://schemas.microsoft.com/office/powerpoint/2010/main" val="3223223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9834563" y="434975"/>
            <a:ext cx="1168400" cy="5661025"/>
          </a:xfrm>
        </p:spPr>
        <p:txBody>
          <a:bodyPr vert="eaVert"/>
          <a:lstStyle/>
          <a:p>
            <a:r>
              <a:rPr lang="sk-SK" smtClean="0"/>
              <a:t>Upravte štýly predlohy textu</a:t>
            </a:r>
            <a:endParaRPr lang="sk-SK" dirty="0"/>
          </a:p>
        </p:txBody>
      </p:sp>
      <p:sp>
        <p:nvSpPr>
          <p:cNvPr id="3" name="Zástupný symbol zvislého textu 2"/>
          <p:cNvSpPr>
            <a:spLocks noGrp="1"/>
          </p:cNvSpPr>
          <p:nvPr>
            <p:ph type="body" orient="vert" idx="1"/>
          </p:nvPr>
        </p:nvSpPr>
        <p:spPr>
          <a:xfrm>
            <a:off x="1217613" y="434975"/>
            <a:ext cx="8413750" cy="5661025"/>
          </a:xfrm>
        </p:spPr>
        <p:txBody>
          <a:bodyPr vert="eaVert"/>
          <a:lstStyle>
            <a:lvl5pPr>
              <a:defRPr/>
            </a:lvl5pPr>
            <a:lvl6pPr>
              <a:defRPr/>
            </a:lvl6pPr>
            <a:lvl7pPr>
              <a:defRPr/>
            </a:lvl7pPr>
            <a:lvl8pPr>
              <a:defRPr baseline="0"/>
            </a:lvl8pPr>
            <a:lvl9pPr>
              <a:defRPr baseline="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dirty="0"/>
          </a:p>
        </p:txBody>
      </p:sp>
      <p:sp>
        <p:nvSpPr>
          <p:cNvPr id="4" name="Zástupný symbol dátumu 3"/>
          <p:cNvSpPr>
            <a:spLocks noGrp="1"/>
          </p:cNvSpPr>
          <p:nvPr>
            <p:ph type="dt" sz="half" idx="10"/>
          </p:nvPr>
        </p:nvSpPr>
        <p:spPr/>
        <p:txBody>
          <a:bodyPr/>
          <a:lstStyle/>
          <a:p>
            <a:fld id="{8E36636D-D922-432D-A958-524484B5923D}" type="datetimeFigureOut">
              <a:rPr lang="sk-SK" smtClean="0"/>
              <a:pPr/>
              <a:t>21. 9. 2016</a:t>
            </a:fld>
            <a:endParaRPr lang="sk-SK" dirty="0"/>
          </a:p>
        </p:txBody>
      </p:sp>
      <p:sp>
        <p:nvSpPr>
          <p:cNvPr id="5" name="Zástupný symbol päty 4"/>
          <p:cNvSpPr>
            <a:spLocks noGrp="1"/>
          </p:cNvSpPr>
          <p:nvPr>
            <p:ph type="ftr" sz="quarter" idx="11"/>
          </p:nvPr>
        </p:nvSpPr>
        <p:spPr/>
        <p:txBody>
          <a:bodyPr/>
          <a:lstStyle/>
          <a:p>
            <a:endParaRPr lang="sk-SK" dirty="0"/>
          </a:p>
        </p:txBody>
      </p:sp>
      <p:sp>
        <p:nvSpPr>
          <p:cNvPr id="6" name="Zástupný symbol čísla snímky 5"/>
          <p:cNvSpPr>
            <a:spLocks noGrp="1"/>
          </p:cNvSpPr>
          <p:nvPr>
            <p:ph type="sldNum" sz="quarter" idx="12"/>
          </p:nvPr>
        </p:nvSpPr>
        <p:spPr/>
        <p:txBody>
          <a:bodyPr/>
          <a:lstStyle/>
          <a:p>
            <a:fld id="{DF28FB93-0A08-4E7D-8E63-9EFA29F1E093}" type="slidenum">
              <a:rPr lang="sk-SK" smtClean="0"/>
              <a:pPr/>
              <a:t>‹#›</a:t>
            </a:fld>
            <a:endParaRPr lang="sk-SK" dirty="0"/>
          </a:p>
        </p:txBody>
      </p:sp>
    </p:spTree>
    <p:extLst>
      <p:ext uri="{BB962C8B-B14F-4D97-AF65-F5344CB8AC3E}">
        <p14:creationId xmlns:p14="http://schemas.microsoft.com/office/powerpoint/2010/main" val="2085700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dirty="0"/>
          </a:p>
        </p:txBody>
      </p:sp>
      <p:sp>
        <p:nvSpPr>
          <p:cNvPr id="3" name="Zástupný symbol obsahu 2"/>
          <p:cNvSpPr>
            <a:spLocks noGrp="1"/>
          </p:cNvSpPr>
          <p:nvPr>
            <p:ph idx="1"/>
          </p:nvPr>
        </p:nvSpPr>
        <p:spPr/>
        <p:txBody>
          <a:bodyPr/>
          <a:lstStyle>
            <a:lvl5pPr>
              <a:defRPr/>
            </a:lvl5pPr>
            <a:lvl6pPr>
              <a:defRPr/>
            </a:lvl6pPr>
            <a:lvl7pPr>
              <a:defRPr/>
            </a:lvl7pPr>
            <a:lvl8pPr>
              <a:defRPr/>
            </a:lvl8pPr>
            <a:lvl9pPr>
              <a:defRPr/>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dirty="0"/>
          </a:p>
        </p:txBody>
      </p:sp>
      <p:sp>
        <p:nvSpPr>
          <p:cNvPr id="4" name="Zástupný symbol dátumu 3"/>
          <p:cNvSpPr>
            <a:spLocks noGrp="1"/>
          </p:cNvSpPr>
          <p:nvPr>
            <p:ph type="dt" sz="half" idx="10"/>
          </p:nvPr>
        </p:nvSpPr>
        <p:spPr/>
        <p:txBody>
          <a:bodyPr/>
          <a:lstStyle/>
          <a:p>
            <a:fld id="{8E36636D-D922-432D-A958-524484B5923D}" type="datetimeFigureOut">
              <a:rPr lang="sk-SK" smtClean="0"/>
              <a:pPr/>
              <a:t>21. 9. 2016</a:t>
            </a:fld>
            <a:endParaRPr lang="sk-SK" dirty="0"/>
          </a:p>
        </p:txBody>
      </p:sp>
      <p:sp>
        <p:nvSpPr>
          <p:cNvPr id="5" name="Zástupný symbol päty 4"/>
          <p:cNvSpPr>
            <a:spLocks noGrp="1"/>
          </p:cNvSpPr>
          <p:nvPr>
            <p:ph type="ftr" sz="quarter" idx="11"/>
          </p:nvPr>
        </p:nvSpPr>
        <p:spPr/>
        <p:txBody>
          <a:bodyPr/>
          <a:lstStyle/>
          <a:p>
            <a:endParaRPr lang="sk-SK" dirty="0"/>
          </a:p>
        </p:txBody>
      </p:sp>
      <p:sp>
        <p:nvSpPr>
          <p:cNvPr id="6" name="Zástupný symbol čísla snímky 5"/>
          <p:cNvSpPr>
            <a:spLocks noGrp="1"/>
          </p:cNvSpPr>
          <p:nvPr>
            <p:ph type="sldNum" sz="quarter" idx="12"/>
          </p:nvPr>
        </p:nvSpPr>
        <p:spPr/>
        <p:txBody>
          <a:bodyPr/>
          <a:lstStyle/>
          <a:p>
            <a:fld id="{DF28FB93-0A08-4E7D-8E63-9EFA29F1E093}" type="slidenum">
              <a:rPr lang="sk-SK" smtClean="0"/>
              <a:pPr/>
              <a:t>‹#›</a:t>
            </a:fld>
            <a:endParaRPr lang="sk-SK" dirty="0"/>
          </a:p>
        </p:txBody>
      </p:sp>
    </p:spTree>
    <p:extLst>
      <p:ext uri="{BB962C8B-B14F-4D97-AF65-F5344CB8AC3E}">
        <p14:creationId xmlns:p14="http://schemas.microsoft.com/office/powerpoint/2010/main" val="3499062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1422030" y="990599"/>
            <a:ext cx="9344765" cy="2235203"/>
          </a:xfrm>
        </p:spPr>
        <p:txBody>
          <a:bodyPr anchor="b">
            <a:normAutofit/>
          </a:bodyPr>
          <a:lstStyle>
            <a:lvl1pPr algn="ctr">
              <a:lnSpc>
                <a:spcPct val="90000"/>
              </a:lnSpc>
              <a:defRPr sz="4800" b="0" cap="none" baseline="0"/>
            </a:lvl1pPr>
          </a:lstStyle>
          <a:p>
            <a:r>
              <a:rPr lang="sk-SK" smtClean="0"/>
              <a:t>Upravte štýly predlohy textu</a:t>
            </a:r>
            <a:endParaRPr lang="sk-SK" dirty="0"/>
          </a:p>
        </p:txBody>
      </p:sp>
      <p:sp>
        <p:nvSpPr>
          <p:cNvPr id="3" name="Zástupný symbol textu 2"/>
          <p:cNvSpPr>
            <a:spLocks noGrp="1"/>
          </p:cNvSpPr>
          <p:nvPr>
            <p:ph type="body" idx="1"/>
          </p:nvPr>
        </p:nvSpPr>
        <p:spPr>
          <a:xfrm>
            <a:off x="1422030" y="3733800"/>
            <a:ext cx="9344765" cy="1219200"/>
          </a:xfrm>
        </p:spPr>
        <p:txBody>
          <a:bodyPr anchor="t"/>
          <a:lstStyle>
            <a:lvl1pPr marL="0" indent="0" algn="ctr">
              <a:spcBef>
                <a:spcPts val="0"/>
              </a:spcBef>
              <a:buNone/>
              <a:defRPr sz="2000" cap="all"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Upravte štýl predlohy textu.</a:t>
            </a:r>
          </a:p>
        </p:txBody>
      </p:sp>
      <p:sp>
        <p:nvSpPr>
          <p:cNvPr id="4" name="Zástupný symbol dátumu 3"/>
          <p:cNvSpPr>
            <a:spLocks noGrp="1"/>
          </p:cNvSpPr>
          <p:nvPr>
            <p:ph type="dt" sz="half" idx="10"/>
          </p:nvPr>
        </p:nvSpPr>
        <p:spPr/>
        <p:txBody>
          <a:bodyPr/>
          <a:lstStyle/>
          <a:p>
            <a:fld id="{8E36636D-D922-432D-A958-524484B5923D}" type="datetimeFigureOut">
              <a:rPr lang="sk-SK" smtClean="0"/>
              <a:pPr/>
              <a:t>21. 9. 2016</a:t>
            </a:fld>
            <a:endParaRPr lang="sk-SK" dirty="0"/>
          </a:p>
        </p:txBody>
      </p:sp>
      <p:sp>
        <p:nvSpPr>
          <p:cNvPr id="5" name="Zástupný symbol päty 4"/>
          <p:cNvSpPr>
            <a:spLocks noGrp="1"/>
          </p:cNvSpPr>
          <p:nvPr>
            <p:ph type="ftr" sz="quarter" idx="11"/>
          </p:nvPr>
        </p:nvSpPr>
        <p:spPr/>
        <p:txBody>
          <a:bodyPr/>
          <a:lstStyle/>
          <a:p>
            <a:endParaRPr lang="sk-SK" dirty="0"/>
          </a:p>
        </p:txBody>
      </p:sp>
      <p:sp>
        <p:nvSpPr>
          <p:cNvPr id="6" name="Zástupný symbol čísla snímky 5"/>
          <p:cNvSpPr>
            <a:spLocks noGrp="1"/>
          </p:cNvSpPr>
          <p:nvPr>
            <p:ph type="sldNum" sz="quarter" idx="12"/>
          </p:nvPr>
        </p:nvSpPr>
        <p:spPr/>
        <p:txBody>
          <a:bodyPr/>
          <a:lstStyle/>
          <a:p>
            <a:fld id="{DF28FB93-0A08-4E7D-8E63-9EFA29F1E093}" type="slidenum">
              <a:rPr lang="sk-SK" smtClean="0"/>
              <a:pPr/>
              <a:t>‹#›</a:t>
            </a:fld>
            <a:endParaRPr lang="sk-SK" dirty="0"/>
          </a:p>
        </p:txBody>
      </p:sp>
      <p:grpSp>
        <p:nvGrpSpPr>
          <p:cNvPr id="13" name="Skupina 12"/>
          <p:cNvGrpSpPr/>
          <p:nvPr/>
        </p:nvGrpSpPr>
        <p:grpSpPr>
          <a:xfrm>
            <a:off x="3273781" y="3475736"/>
            <a:ext cx="5641265" cy="54864"/>
            <a:chOff x="2455975" y="2588441"/>
            <a:chExt cx="4232051" cy="41148"/>
          </a:xfrm>
        </p:grpSpPr>
        <p:sp>
          <p:nvSpPr>
            <p:cNvPr id="14" name="Ovál 13"/>
            <p:cNvSpPr/>
            <p:nvPr/>
          </p:nvSpPr>
          <p:spPr>
            <a:xfrm>
              <a:off x="6642306" y="2588441"/>
              <a:ext cx="45720" cy="41148"/>
            </a:xfrm>
            <a:prstGeom prst="ellipse">
              <a:avLst/>
            </a:prstGeom>
            <a:solidFill>
              <a:schemeClr val="tx1"/>
            </a:solidFill>
            <a:ln w="26425"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k-SK" sz="1800" b="0" i="0" u="none" strike="noStrike" kern="0" cap="none" spc="0" normalizeH="0" baseline="0" dirty="0">
                <a:ln>
                  <a:noFill/>
                </a:ln>
                <a:solidFill>
                  <a:sysClr val="window" lastClr="FFFFFF"/>
                </a:solidFill>
                <a:effectLst/>
                <a:uLnTx/>
                <a:uFillTx/>
                <a:latin typeface="Constantia"/>
                <a:ea typeface="+mn-ea"/>
                <a:cs typeface="+mn-cs"/>
              </a:endParaRPr>
            </a:p>
          </p:txBody>
        </p:sp>
        <p:sp>
          <p:nvSpPr>
            <p:cNvPr id="15" name="Ovál 14"/>
            <p:cNvSpPr/>
            <p:nvPr/>
          </p:nvSpPr>
          <p:spPr>
            <a:xfrm>
              <a:off x="2455975" y="2588441"/>
              <a:ext cx="45720" cy="41148"/>
            </a:xfrm>
            <a:prstGeom prst="ellipse">
              <a:avLst/>
            </a:prstGeom>
            <a:solidFill>
              <a:schemeClr val="tx1"/>
            </a:solidFill>
            <a:ln w="26425"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k-SK" sz="1800" b="0" i="0" u="none" strike="noStrike" kern="0" cap="none" spc="0" normalizeH="0" baseline="0" dirty="0">
                <a:ln>
                  <a:noFill/>
                </a:ln>
                <a:solidFill>
                  <a:sysClr val="window" lastClr="FFFFFF"/>
                </a:solidFill>
                <a:effectLst/>
                <a:uLnTx/>
                <a:uFillTx/>
                <a:latin typeface="Constantia"/>
                <a:ea typeface="+mn-ea"/>
                <a:cs typeface="+mn-cs"/>
              </a:endParaRPr>
            </a:p>
          </p:txBody>
        </p:sp>
        <p:grpSp>
          <p:nvGrpSpPr>
            <p:cNvPr id="16" name="Skupina 15"/>
            <p:cNvGrpSpPr/>
            <p:nvPr/>
          </p:nvGrpSpPr>
          <p:grpSpPr>
            <a:xfrm>
              <a:off x="2563229" y="2594391"/>
              <a:ext cx="4023360" cy="29249"/>
              <a:chOff x="2550323" y="3458731"/>
              <a:chExt cx="4023360" cy="38998"/>
            </a:xfrm>
          </p:grpSpPr>
          <p:cxnSp>
            <p:nvCxnSpPr>
              <p:cNvPr id="17" name="Rovná spojnica 16"/>
              <p:cNvCxnSpPr/>
              <p:nvPr/>
            </p:nvCxnSpPr>
            <p:spPr>
              <a:xfrm>
                <a:off x="2550323" y="3458731"/>
                <a:ext cx="4023360" cy="0"/>
              </a:xfrm>
              <a:prstGeom prst="line">
                <a:avLst/>
              </a:prstGeom>
              <a:noFill/>
              <a:ln w="12700" cap="flat" cmpd="sng" algn="ctr">
                <a:solidFill>
                  <a:schemeClr val="tx1"/>
                </a:solidFill>
                <a:prstDash val="solid"/>
              </a:ln>
              <a:effectLst/>
            </p:spPr>
          </p:cxnSp>
          <p:cxnSp>
            <p:nvCxnSpPr>
              <p:cNvPr id="18" name="Rovná spojnica 17"/>
              <p:cNvCxnSpPr/>
              <p:nvPr/>
            </p:nvCxnSpPr>
            <p:spPr>
              <a:xfrm>
                <a:off x="2550323" y="3497729"/>
                <a:ext cx="4023360" cy="0"/>
              </a:xfrm>
              <a:prstGeom prst="line">
                <a:avLst/>
              </a:prstGeom>
              <a:noFill/>
              <a:ln w="12700" cap="flat" cmpd="sng" algn="ctr">
                <a:solidFill>
                  <a:schemeClr val="tx1"/>
                </a:solidFill>
                <a:prstDash val="solid"/>
              </a:ln>
              <a:effectLst/>
            </p:spPr>
          </p:cxnSp>
        </p:grpSp>
      </p:grpSp>
    </p:spTree>
    <p:extLst>
      <p:ext uri="{BB962C8B-B14F-4D97-AF65-F5344CB8AC3E}">
        <p14:creationId xmlns:p14="http://schemas.microsoft.com/office/powerpoint/2010/main" val="552628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dirty="0"/>
          </a:p>
        </p:txBody>
      </p:sp>
      <p:sp>
        <p:nvSpPr>
          <p:cNvPr id="3" name="Zástupný symbol obsahu 2"/>
          <p:cNvSpPr>
            <a:spLocks noGrp="1"/>
          </p:cNvSpPr>
          <p:nvPr>
            <p:ph sz="half" idx="1"/>
          </p:nvPr>
        </p:nvSpPr>
        <p:spPr>
          <a:xfrm>
            <a:off x="1218883" y="1803400"/>
            <a:ext cx="4773956" cy="42672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dirty="0"/>
          </a:p>
        </p:txBody>
      </p:sp>
      <p:sp>
        <p:nvSpPr>
          <p:cNvPr id="4" name="Zástupný symbol obsahu 3"/>
          <p:cNvSpPr>
            <a:spLocks noGrp="1"/>
          </p:cNvSpPr>
          <p:nvPr>
            <p:ph sz="half" idx="2"/>
          </p:nvPr>
        </p:nvSpPr>
        <p:spPr>
          <a:xfrm>
            <a:off x="6195986" y="1803400"/>
            <a:ext cx="4773956" cy="42672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baseline="0"/>
            </a:lvl8pPr>
            <a:lvl9pPr>
              <a:defRPr sz="1800" baseline="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dirty="0"/>
          </a:p>
        </p:txBody>
      </p:sp>
      <p:sp>
        <p:nvSpPr>
          <p:cNvPr id="5" name="Zástupný symbol dátumu 4"/>
          <p:cNvSpPr>
            <a:spLocks noGrp="1"/>
          </p:cNvSpPr>
          <p:nvPr>
            <p:ph type="dt" sz="half" idx="10"/>
          </p:nvPr>
        </p:nvSpPr>
        <p:spPr/>
        <p:txBody>
          <a:bodyPr/>
          <a:lstStyle/>
          <a:p>
            <a:fld id="{8E36636D-D922-432D-A958-524484B5923D}" type="datetimeFigureOut">
              <a:rPr lang="sk-SK" smtClean="0"/>
              <a:pPr/>
              <a:t>21. 9. 2016</a:t>
            </a:fld>
            <a:endParaRPr lang="sk-SK" dirty="0"/>
          </a:p>
        </p:txBody>
      </p:sp>
      <p:sp>
        <p:nvSpPr>
          <p:cNvPr id="6" name="Zástupný symbol päty 5"/>
          <p:cNvSpPr>
            <a:spLocks noGrp="1"/>
          </p:cNvSpPr>
          <p:nvPr>
            <p:ph type="ftr" sz="quarter" idx="11"/>
          </p:nvPr>
        </p:nvSpPr>
        <p:spPr/>
        <p:txBody>
          <a:bodyPr/>
          <a:lstStyle/>
          <a:p>
            <a:endParaRPr lang="sk-SK" dirty="0"/>
          </a:p>
        </p:txBody>
      </p:sp>
      <p:sp>
        <p:nvSpPr>
          <p:cNvPr id="7" name="Zástupný symbol čísla snímky 6"/>
          <p:cNvSpPr>
            <a:spLocks noGrp="1"/>
          </p:cNvSpPr>
          <p:nvPr>
            <p:ph type="sldNum" sz="quarter" idx="12"/>
          </p:nvPr>
        </p:nvSpPr>
        <p:spPr/>
        <p:txBody>
          <a:bodyPr/>
          <a:lstStyle/>
          <a:p>
            <a:fld id="{DF28FB93-0A08-4E7D-8E63-9EFA29F1E093}" type="slidenum">
              <a:rPr lang="sk-SK" smtClean="0"/>
              <a:pPr/>
              <a:t>‹#›</a:t>
            </a:fld>
            <a:endParaRPr lang="sk-SK" dirty="0"/>
          </a:p>
        </p:txBody>
      </p:sp>
    </p:spTree>
    <p:extLst>
      <p:ext uri="{BB962C8B-B14F-4D97-AF65-F5344CB8AC3E}">
        <p14:creationId xmlns:p14="http://schemas.microsoft.com/office/powerpoint/2010/main" val="3860775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Upravte štýly predlohy textu</a:t>
            </a:r>
            <a:endParaRPr lang="sk-SK" dirty="0"/>
          </a:p>
        </p:txBody>
      </p:sp>
      <p:sp>
        <p:nvSpPr>
          <p:cNvPr id="3" name="Zástupný symbol textu 2"/>
          <p:cNvSpPr>
            <a:spLocks noGrp="1"/>
          </p:cNvSpPr>
          <p:nvPr>
            <p:ph type="body" idx="1"/>
          </p:nvPr>
        </p:nvSpPr>
        <p:spPr>
          <a:xfrm>
            <a:off x="1222945" y="1803400"/>
            <a:ext cx="4769806" cy="711200"/>
          </a:xfrm>
        </p:spPr>
        <p:txBody>
          <a:bodyPr anchor="ctr">
            <a:normAutofit/>
          </a:bodyPr>
          <a:lstStyle>
            <a:lvl1pPr marL="0" indent="0">
              <a:lnSpc>
                <a:spcPct val="90000"/>
              </a:lnSpc>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4" name="Zástupný symbol obsahu 3"/>
          <p:cNvSpPr>
            <a:spLocks noGrp="1"/>
          </p:cNvSpPr>
          <p:nvPr>
            <p:ph sz="half" idx="2"/>
          </p:nvPr>
        </p:nvSpPr>
        <p:spPr>
          <a:xfrm>
            <a:off x="1218883" y="2514600"/>
            <a:ext cx="4773956" cy="3556000"/>
          </a:xfrm>
        </p:spPr>
        <p:txBody>
          <a:bodyPr>
            <a:normAutofit/>
          </a:bodyPr>
          <a:lstStyle>
            <a:lvl1pPr>
              <a:spcBef>
                <a:spcPts val="1600"/>
              </a:spcBef>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dirty="0"/>
          </a:p>
        </p:txBody>
      </p:sp>
      <p:sp>
        <p:nvSpPr>
          <p:cNvPr id="5" name="Zástupný symbol textu 4"/>
          <p:cNvSpPr>
            <a:spLocks noGrp="1"/>
          </p:cNvSpPr>
          <p:nvPr>
            <p:ph type="body" sz="quarter" idx="3"/>
          </p:nvPr>
        </p:nvSpPr>
        <p:spPr>
          <a:xfrm>
            <a:off x="6200049" y="1803400"/>
            <a:ext cx="4769806" cy="711200"/>
          </a:xfrm>
        </p:spPr>
        <p:txBody>
          <a:bodyPr anchor="ctr">
            <a:normAutofit/>
          </a:bodyPr>
          <a:lstStyle>
            <a:lvl1pPr marL="0" indent="0">
              <a:lnSpc>
                <a:spcPct val="90000"/>
              </a:lnSpc>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6" name="Zástupný symbol obsahu 5"/>
          <p:cNvSpPr>
            <a:spLocks noGrp="1"/>
          </p:cNvSpPr>
          <p:nvPr>
            <p:ph sz="quarter" idx="4"/>
          </p:nvPr>
        </p:nvSpPr>
        <p:spPr>
          <a:xfrm>
            <a:off x="6195986" y="2514600"/>
            <a:ext cx="4773956" cy="3556000"/>
          </a:xfrm>
        </p:spPr>
        <p:txBody>
          <a:bodyPr>
            <a:normAutofit/>
          </a:bodyPr>
          <a:lstStyle>
            <a:lvl1pPr>
              <a:spcBef>
                <a:spcPts val="1600"/>
              </a:spcBef>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dirty="0"/>
          </a:p>
        </p:txBody>
      </p:sp>
      <p:sp>
        <p:nvSpPr>
          <p:cNvPr id="7" name="Zástupný symbol dátumu 6"/>
          <p:cNvSpPr>
            <a:spLocks noGrp="1"/>
          </p:cNvSpPr>
          <p:nvPr>
            <p:ph type="dt" sz="half" idx="10"/>
          </p:nvPr>
        </p:nvSpPr>
        <p:spPr/>
        <p:txBody>
          <a:bodyPr/>
          <a:lstStyle/>
          <a:p>
            <a:fld id="{8E36636D-D922-432D-A958-524484B5923D}" type="datetimeFigureOut">
              <a:rPr lang="sk-SK" smtClean="0"/>
              <a:pPr/>
              <a:t>21. 9. 2016</a:t>
            </a:fld>
            <a:endParaRPr lang="sk-SK" dirty="0"/>
          </a:p>
        </p:txBody>
      </p:sp>
      <p:sp>
        <p:nvSpPr>
          <p:cNvPr id="8" name="Zástupný symbol päty 7"/>
          <p:cNvSpPr>
            <a:spLocks noGrp="1"/>
          </p:cNvSpPr>
          <p:nvPr>
            <p:ph type="ftr" sz="quarter" idx="11"/>
          </p:nvPr>
        </p:nvSpPr>
        <p:spPr/>
        <p:txBody>
          <a:bodyPr/>
          <a:lstStyle/>
          <a:p>
            <a:endParaRPr lang="sk-SK" dirty="0"/>
          </a:p>
        </p:txBody>
      </p:sp>
      <p:sp>
        <p:nvSpPr>
          <p:cNvPr id="9" name="Zástupný symbol čísla snímky 8"/>
          <p:cNvSpPr>
            <a:spLocks noGrp="1"/>
          </p:cNvSpPr>
          <p:nvPr>
            <p:ph type="sldNum" sz="quarter" idx="12"/>
          </p:nvPr>
        </p:nvSpPr>
        <p:spPr/>
        <p:txBody>
          <a:bodyPr/>
          <a:lstStyle/>
          <a:p>
            <a:fld id="{DF28FB93-0A08-4E7D-8E63-9EFA29F1E093}" type="slidenum">
              <a:rPr lang="sk-SK" smtClean="0"/>
              <a:pPr/>
              <a:t>‹#›</a:t>
            </a:fld>
            <a:endParaRPr lang="sk-SK" dirty="0"/>
          </a:p>
        </p:txBody>
      </p:sp>
    </p:spTree>
    <p:extLst>
      <p:ext uri="{BB962C8B-B14F-4D97-AF65-F5344CB8AC3E}">
        <p14:creationId xmlns:p14="http://schemas.microsoft.com/office/powerpoint/2010/main" val="3742583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dirty="0"/>
          </a:p>
        </p:txBody>
      </p:sp>
      <p:sp>
        <p:nvSpPr>
          <p:cNvPr id="3" name="Zástupný symbol dátumu 2"/>
          <p:cNvSpPr>
            <a:spLocks noGrp="1"/>
          </p:cNvSpPr>
          <p:nvPr>
            <p:ph type="dt" sz="half" idx="10"/>
          </p:nvPr>
        </p:nvSpPr>
        <p:spPr/>
        <p:txBody>
          <a:bodyPr/>
          <a:lstStyle/>
          <a:p>
            <a:fld id="{8E36636D-D922-432D-A958-524484B5923D}" type="datetimeFigureOut">
              <a:rPr lang="sk-SK" smtClean="0"/>
              <a:pPr/>
              <a:t>21. 9. 2016</a:t>
            </a:fld>
            <a:endParaRPr lang="sk-SK" dirty="0"/>
          </a:p>
        </p:txBody>
      </p:sp>
      <p:sp>
        <p:nvSpPr>
          <p:cNvPr id="4" name="Zástupný symbol päty 3"/>
          <p:cNvSpPr>
            <a:spLocks noGrp="1"/>
          </p:cNvSpPr>
          <p:nvPr>
            <p:ph type="ftr" sz="quarter" idx="11"/>
          </p:nvPr>
        </p:nvSpPr>
        <p:spPr/>
        <p:txBody>
          <a:bodyPr/>
          <a:lstStyle/>
          <a:p>
            <a:endParaRPr lang="sk-SK" dirty="0"/>
          </a:p>
        </p:txBody>
      </p:sp>
      <p:sp>
        <p:nvSpPr>
          <p:cNvPr id="5" name="Zástupný symbol čísla snímky 4"/>
          <p:cNvSpPr>
            <a:spLocks noGrp="1"/>
          </p:cNvSpPr>
          <p:nvPr>
            <p:ph type="sldNum" sz="quarter" idx="12"/>
          </p:nvPr>
        </p:nvSpPr>
        <p:spPr/>
        <p:txBody>
          <a:bodyPr/>
          <a:lstStyle/>
          <a:p>
            <a:fld id="{DF28FB93-0A08-4E7D-8E63-9EFA29F1E093}" type="slidenum">
              <a:rPr lang="sk-SK" smtClean="0"/>
              <a:pPr/>
              <a:t>‹#›</a:t>
            </a:fld>
            <a:endParaRPr lang="sk-SK" dirty="0"/>
          </a:p>
        </p:txBody>
      </p:sp>
    </p:spTree>
    <p:extLst>
      <p:ext uri="{BB962C8B-B14F-4D97-AF65-F5344CB8AC3E}">
        <p14:creationId xmlns:p14="http://schemas.microsoft.com/office/powerpoint/2010/main" val="156593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8E36636D-D922-432D-A958-524484B5923D}" type="datetimeFigureOut">
              <a:rPr lang="sk-SK" smtClean="0"/>
              <a:pPr/>
              <a:t>21. 9. 2016</a:t>
            </a:fld>
            <a:endParaRPr lang="sk-SK" dirty="0"/>
          </a:p>
        </p:txBody>
      </p:sp>
      <p:sp>
        <p:nvSpPr>
          <p:cNvPr id="3" name="Zástupný symbol päty 2"/>
          <p:cNvSpPr>
            <a:spLocks noGrp="1"/>
          </p:cNvSpPr>
          <p:nvPr>
            <p:ph type="ftr" sz="quarter" idx="11"/>
          </p:nvPr>
        </p:nvSpPr>
        <p:spPr/>
        <p:txBody>
          <a:bodyPr/>
          <a:lstStyle/>
          <a:p>
            <a:endParaRPr lang="sk-SK" dirty="0"/>
          </a:p>
        </p:txBody>
      </p:sp>
      <p:sp>
        <p:nvSpPr>
          <p:cNvPr id="4" name="Zástupný symbol čísla snímky 3"/>
          <p:cNvSpPr>
            <a:spLocks noGrp="1"/>
          </p:cNvSpPr>
          <p:nvPr>
            <p:ph type="sldNum" sz="quarter" idx="12"/>
          </p:nvPr>
        </p:nvSpPr>
        <p:spPr/>
        <p:txBody>
          <a:bodyPr/>
          <a:lstStyle/>
          <a:p>
            <a:fld id="{DF28FB93-0A08-4E7D-8E63-9EFA29F1E093}" type="slidenum">
              <a:rPr lang="sk-SK" smtClean="0"/>
              <a:pPr/>
              <a:t>‹#›</a:t>
            </a:fld>
            <a:endParaRPr lang="sk-SK" dirty="0"/>
          </a:p>
        </p:txBody>
      </p:sp>
    </p:spTree>
    <p:extLst>
      <p:ext uri="{BB962C8B-B14F-4D97-AF65-F5344CB8AC3E}">
        <p14:creationId xmlns:p14="http://schemas.microsoft.com/office/powerpoint/2010/main" val="121287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218883" y="431800"/>
            <a:ext cx="9751060" cy="1168400"/>
          </a:xfrm>
        </p:spPr>
        <p:txBody>
          <a:bodyPr anchor="b">
            <a:normAutofit/>
          </a:bodyPr>
          <a:lstStyle>
            <a:lvl1pPr algn="l">
              <a:defRPr sz="3200" b="0"/>
            </a:lvl1pPr>
          </a:lstStyle>
          <a:p>
            <a:r>
              <a:rPr lang="sk-SK" smtClean="0"/>
              <a:t>Upravte štýly predlohy textu</a:t>
            </a:r>
            <a:endParaRPr lang="sk-SK" dirty="0"/>
          </a:p>
        </p:txBody>
      </p:sp>
      <p:sp>
        <p:nvSpPr>
          <p:cNvPr id="3" name="Zástupný symbol obsahu 2"/>
          <p:cNvSpPr>
            <a:spLocks noGrp="1"/>
          </p:cNvSpPr>
          <p:nvPr>
            <p:ph idx="1"/>
          </p:nvPr>
        </p:nvSpPr>
        <p:spPr>
          <a:xfrm>
            <a:off x="1218883" y="1803400"/>
            <a:ext cx="6602281" cy="4267201"/>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dirty="0"/>
          </a:p>
        </p:txBody>
      </p:sp>
      <p:sp>
        <p:nvSpPr>
          <p:cNvPr id="4" name="Zástupný symbol textu 3"/>
          <p:cNvSpPr>
            <a:spLocks noGrp="1"/>
          </p:cNvSpPr>
          <p:nvPr>
            <p:ph type="body" sz="half" idx="2"/>
          </p:nvPr>
        </p:nvSpPr>
        <p:spPr>
          <a:xfrm>
            <a:off x="8125883" y="1803400"/>
            <a:ext cx="2844060" cy="4267201"/>
          </a:xfrm>
        </p:spPr>
        <p:txBody>
          <a:bodyPr>
            <a:normAutofit/>
          </a:bodyPr>
          <a:lstStyle>
            <a:lvl1pPr marL="0" indent="0">
              <a:spcBef>
                <a:spcPts val="1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8E36636D-D922-432D-A958-524484B5923D}" type="datetimeFigureOut">
              <a:rPr lang="sk-SK" smtClean="0"/>
              <a:pPr/>
              <a:t>21. 9. 2016</a:t>
            </a:fld>
            <a:endParaRPr lang="sk-SK" dirty="0"/>
          </a:p>
        </p:txBody>
      </p:sp>
      <p:sp>
        <p:nvSpPr>
          <p:cNvPr id="6" name="Zástupný symbol päty 5"/>
          <p:cNvSpPr>
            <a:spLocks noGrp="1"/>
          </p:cNvSpPr>
          <p:nvPr>
            <p:ph type="ftr" sz="quarter" idx="11"/>
          </p:nvPr>
        </p:nvSpPr>
        <p:spPr/>
        <p:txBody>
          <a:bodyPr/>
          <a:lstStyle/>
          <a:p>
            <a:endParaRPr lang="sk-SK" dirty="0"/>
          </a:p>
        </p:txBody>
      </p:sp>
      <p:sp>
        <p:nvSpPr>
          <p:cNvPr id="7" name="Zástupný symbol čísla snímky 6"/>
          <p:cNvSpPr>
            <a:spLocks noGrp="1"/>
          </p:cNvSpPr>
          <p:nvPr>
            <p:ph type="sldNum" sz="quarter" idx="12"/>
          </p:nvPr>
        </p:nvSpPr>
        <p:spPr/>
        <p:txBody>
          <a:bodyPr/>
          <a:lstStyle/>
          <a:p>
            <a:fld id="{DF28FB93-0A08-4E7D-8E63-9EFA29F1E093}" type="slidenum">
              <a:rPr lang="sk-SK" smtClean="0"/>
              <a:pPr/>
              <a:t>‹#›</a:t>
            </a:fld>
            <a:endParaRPr lang="sk-SK" dirty="0"/>
          </a:p>
        </p:txBody>
      </p:sp>
    </p:spTree>
    <p:extLst>
      <p:ext uri="{BB962C8B-B14F-4D97-AF65-F5344CB8AC3E}">
        <p14:creationId xmlns:p14="http://schemas.microsoft.com/office/powerpoint/2010/main" val="1858646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8" name="Obdĺžnik 7"/>
          <p:cNvSpPr/>
          <p:nvPr/>
        </p:nvSpPr>
        <p:spPr>
          <a:xfrm>
            <a:off x="1218883" y="1803400"/>
            <a:ext cx="6602280" cy="4267200"/>
          </a:xfrm>
          <a:prstGeom prst="rect">
            <a:avLst/>
          </a:prstGeom>
          <a:noFill/>
          <a:ln w="127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sk-SK" dirty="0"/>
          </a:p>
        </p:txBody>
      </p:sp>
      <p:sp>
        <p:nvSpPr>
          <p:cNvPr id="2" name="Nadpis 1"/>
          <p:cNvSpPr>
            <a:spLocks noGrp="1"/>
          </p:cNvSpPr>
          <p:nvPr>
            <p:ph type="title"/>
          </p:nvPr>
        </p:nvSpPr>
        <p:spPr>
          <a:xfrm>
            <a:off x="1218883" y="431800"/>
            <a:ext cx="9751060" cy="1168400"/>
          </a:xfrm>
        </p:spPr>
        <p:txBody>
          <a:bodyPr anchor="b">
            <a:normAutofit/>
          </a:bodyPr>
          <a:lstStyle>
            <a:lvl1pPr algn="l">
              <a:defRPr sz="3200" b="0"/>
            </a:lvl1pPr>
          </a:lstStyle>
          <a:p>
            <a:r>
              <a:rPr lang="sk-SK" smtClean="0"/>
              <a:t>Upravte štýly predlohy textu</a:t>
            </a:r>
            <a:endParaRPr lang="sk-SK" dirty="0"/>
          </a:p>
        </p:txBody>
      </p:sp>
      <p:sp>
        <p:nvSpPr>
          <p:cNvPr id="3" name="Zástupný symbol obrázka 2"/>
          <p:cNvSpPr>
            <a:spLocks noGrp="1"/>
          </p:cNvSpPr>
          <p:nvPr>
            <p:ph type="pic" idx="1"/>
          </p:nvPr>
        </p:nvSpPr>
        <p:spPr>
          <a:xfrm>
            <a:off x="1338739" y="1925320"/>
            <a:ext cx="6362567" cy="4023360"/>
          </a:xfrm>
          <a:solidFill>
            <a:schemeClr val="bg2"/>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k-SK" smtClean="0"/>
              <a:t>Ak chcete pridať obrázok, kliknite na ikonu</a:t>
            </a:r>
            <a:endParaRPr lang="sk-SK" dirty="0"/>
          </a:p>
        </p:txBody>
      </p:sp>
      <p:sp>
        <p:nvSpPr>
          <p:cNvPr id="4" name="Zástupný symbol textu 3"/>
          <p:cNvSpPr>
            <a:spLocks noGrp="1"/>
          </p:cNvSpPr>
          <p:nvPr>
            <p:ph type="body" sz="half" idx="2"/>
          </p:nvPr>
        </p:nvSpPr>
        <p:spPr>
          <a:xfrm>
            <a:off x="8125883" y="1803401"/>
            <a:ext cx="2844060" cy="4165600"/>
          </a:xfrm>
        </p:spPr>
        <p:txBody>
          <a:bodyPr>
            <a:normAutofit/>
          </a:bodyPr>
          <a:lstStyle>
            <a:lvl1pPr marL="0" indent="0">
              <a:spcBef>
                <a:spcPts val="1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8E36636D-D922-432D-A958-524484B5923D}" type="datetimeFigureOut">
              <a:rPr lang="sk-SK" smtClean="0"/>
              <a:pPr/>
              <a:t>21. 9. 2016</a:t>
            </a:fld>
            <a:endParaRPr lang="sk-SK" dirty="0"/>
          </a:p>
        </p:txBody>
      </p:sp>
      <p:sp>
        <p:nvSpPr>
          <p:cNvPr id="6" name="Zástupný symbol päty 5"/>
          <p:cNvSpPr>
            <a:spLocks noGrp="1"/>
          </p:cNvSpPr>
          <p:nvPr>
            <p:ph type="ftr" sz="quarter" idx="11"/>
          </p:nvPr>
        </p:nvSpPr>
        <p:spPr/>
        <p:txBody>
          <a:bodyPr/>
          <a:lstStyle/>
          <a:p>
            <a:endParaRPr lang="sk-SK" dirty="0"/>
          </a:p>
        </p:txBody>
      </p:sp>
      <p:sp>
        <p:nvSpPr>
          <p:cNvPr id="7" name="Zástupný symbol čísla snímky 6"/>
          <p:cNvSpPr>
            <a:spLocks noGrp="1"/>
          </p:cNvSpPr>
          <p:nvPr>
            <p:ph type="sldNum" sz="quarter" idx="12"/>
          </p:nvPr>
        </p:nvSpPr>
        <p:spPr/>
        <p:txBody>
          <a:bodyPr/>
          <a:lstStyle/>
          <a:p>
            <a:fld id="{DF28FB93-0A08-4E7D-8E63-9EFA29F1E093}" type="slidenum">
              <a:rPr lang="sk-SK" smtClean="0"/>
              <a:pPr/>
              <a:t>‹#›</a:t>
            </a:fld>
            <a:endParaRPr lang="sk-SK" dirty="0"/>
          </a:p>
        </p:txBody>
      </p:sp>
    </p:spTree>
    <p:extLst>
      <p:ext uri="{BB962C8B-B14F-4D97-AF65-F5344CB8AC3E}">
        <p14:creationId xmlns:p14="http://schemas.microsoft.com/office/powerpoint/2010/main" val="240505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10" name="Obdĺžnik 9"/>
          <p:cNvSpPr/>
          <p:nvPr/>
        </p:nvSpPr>
        <p:spPr>
          <a:xfrm>
            <a:off x="0" y="0"/>
            <a:ext cx="12188825" cy="6858000"/>
          </a:xfrm>
          <a:prstGeom prst="rect">
            <a:avLst/>
          </a:prstGeom>
          <a:ln>
            <a:noFill/>
          </a:ln>
        </p:spPr>
        <p:style>
          <a:lnRef idx="2">
            <a:schemeClr val="accent1">
              <a:shade val="50000"/>
            </a:schemeClr>
          </a:lnRef>
          <a:fillRef idx="1003">
            <a:schemeClr val="dk1"/>
          </a:fillRef>
          <a:effectRef idx="0">
            <a:schemeClr val="accent1"/>
          </a:effectRef>
          <a:fontRef idx="minor">
            <a:schemeClr val="lt1"/>
          </a:fontRef>
        </p:style>
        <p:txBody>
          <a:bodyPr rtlCol="0" anchor="ctr"/>
          <a:lstStyle/>
          <a:p>
            <a:pPr algn="ctr"/>
            <a:endParaRPr lang="sk-SK" sz="2400" dirty="0"/>
          </a:p>
        </p:txBody>
      </p:sp>
      <p:sp>
        <p:nvSpPr>
          <p:cNvPr id="8" name="Zaoblený obdĺžnik  7"/>
          <p:cNvSpPr/>
          <p:nvPr/>
        </p:nvSpPr>
        <p:spPr>
          <a:xfrm>
            <a:off x="304721" y="301752"/>
            <a:ext cx="11579384" cy="6254496"/>
          </a:xfrm>
          <a:prstGeom prst="roundRect">
            <a:avLst>
              <a:gd name="adj" fmla="val 2341"/>
            </a:avLst>
          </a:prstGeom>
          <a:solidFill>
            <a:srgbClr val="FFFFFF"/>
          </a:solidFill>
          <a:ln>
            <a:noFill/>
          </a:ln>
          <a:effectLst>
            <a:innerShdw blurRad="508000">
              <a:srgbClr val="FFD14B">
                <a:alpha val="69804"/>
              </a:srgbClr>
            </a:innerShdw>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sk-SK" dirty="0"/>
          </a:p>
        </p:txBody>
      </p:sp>
      <p:sp>
        <p:nvSpPr>
          <p:cNvPr id="2" name="Zástupný symbol nadpisu 1"/>
          <p:cNvSpPr>
            <a:spLocks noGrp="1"/>
          </p:cNvSpPr>
          <p:nvPr>
            <p:ph type="title"/>
          </p:nvPr>
        </p:nvSpPr>
        <p:spPr>
          <a:xfrm>
            <a:off x="1218883" y="431800"/>
            <a:ext cx="9751060" cy="1168400"/>
          </a:xfrm>
          <a:prstGeom prst="rect">
            <a:avLst/>
          </a:prstGeom>
        </p:spPr>
        <p:txBody>
          <a:bodyPr vert="horz" lIns="91440" tIns="45720" rIns="91440" bIns="45720" rtlCol="0" anchor="b">
            <a:normAutofit/>
          </a:bodyPr>
          <a:lstStyle/>
          <a:p>
            <a:r>
              <a:rPr lang="sk-SK" dirty="0" smtClean="0"/>
              <a:t>Upravte štýly predlohy textu</a:t>
            </a:r>
            <a:endParaRPr lang="sk-SK" dirty="0"/>
          </a:p>
        </p:txBody>
      </p:sp>
      <p:sp>
        <p:nvSpPr>
          <p:cNvPr id="3" name="Zástupný symbol textu 2"/>
          <p:cNvSpPr>
            <a:spLocks noGrp="1"/>
          </p:cNvSpPr>
          <p:nvPr>
            <p:ph type="body" idx="1"/>
          </p:nvPr>
        </p:nvSpPr>
        <p:spPr>
          <a:xfrm>
            <a:off x="1218883" y="1803400"/>
            <a:ext cx="9751060" cy="4267200"/>
          </a:xfrm>
          <a:prstGeom prst="rect">
            <a:avLst/>
          </a:prstGeom>
        </p:spPr>
        <p:txBody>
          <a:bodyPr vert="horz" lIns="91440" tIns="45720" rIns="91440" bIns="45720" rtlCol="0">
            <a:normAutofit/>
          </a:bodyPr>
          <a:lstStyle/>
          <a:p>
            <a:pPr lvl="0"/>
            <a:r>
              <a:rPr lang="sk-SK" dirty="0" smtClean="0"/>
              <a:t>Upravte štýl predlohy textu.</a:t>
            </a:r>
          </a:p>
          <a:p>
            <a:pPr lvl="1"/>
            <a:r>
              <a:rPr lang="sk-SK" dirty="0" smtClean="0"/>
              <a:t>Druhá úroveň</a:t>
            </a:r>
          </a:p>
          <a:p>
            <a:pPr lvl="2"/>
            <a:r>
              <a:rPr lang="sk-SK" dirty="0" smtClean="0"/>
              <a:t>Tretia úroveň</a:t>
            </a:r>
          </a:p>
          <a:p>
            <a:pPr lvl="3"/>
            <a:r>
              <a:rPr lang="sk-SK" dirty="0" smtClean="0"/>
              <a:t>Štvrtá úroveň</a:t>
            </a:r>
          </a:p>
          <a:p>
            <a:pPr lvl="4"/>
            <a:r>
              <a:rPr lang="sk-SK" dirty="0" smtClean="0"/>
              <a:t>Piata úroveň</a:t>
            </a:r>
            <a:endParaRPr lang="sk-SK" dirty="0"/>
          </a:p>
        </p:txBody>
      </p:sp>
      <p:sp>
        <p:nvSpPr>
          <p:cNvPr id="4" name="Zástupný symbol dátumu 3"/>
          <p:cNvSpPr>
            <a:spLocks noGrp="1"/>
          </p:cNvSpPr>
          <p:nvPr>
            <p:ph type="dt" sz="half" idx="2"/>
          </p:nvPr>
        </p:nvSpPr>
        <p:spPr>
          <a:xfrm>
            <a:off x="8836898" y="6172200"/>
            <a:ext cx="1218883" cy="304800"/>
          </a:xfrm>
          <a:prstGeom prst="rect">
            <a:avLst/>
          </a:prstGeom>
        </p:spPr>
        <p:txBody>
          <a:bodyPr vert="horz" lIns="91440" tIns="45720" rIns="91440" bIns="45720" rtlCol="0" anchor="ctr"/>
          <a:lstStyle>
            <a:lvl1pPr algn="r">
              <a:defRPr sz="1100">
                <a:solidFill>
                  <a:schemeClr val="tx1"/>
                </a:solidFill>
              </a:defRPr>
            </a:lvl1pPr>
          </a:lstStyle>
          <a:p>
            <a:fld id="{8E36636D-D922-432D-A958-524484B5923D}" type="datetimeFigureOut">
              <a:rPr lang="sk-SK" smtClean="0"/>
              <a:pPr/>
              <a:t>21. 9. 2016</a:t>
            </a:fld>
            <a:endParaRPr lang="sk-SK" dirty="0"/>
          </a:p>
        </p:txBody>
      </p:sp>
      <p:sp>
        <p:nvSpPr>
          <p:cNvPr id="5" name="Zástupný symbol päty 4"/>
          <p:cNvSpPr>
            <a:spLocks noGrp="1"/>
          </p:cNvSpPr>
          <p:nvPr>
            <p:ph type="ftr" sz="quarter" idx="3"/>
          </p:nvPr>
        </p:nvSpPr>
        <p:spPr>
          <a:xfrm>
            <a:off x="1218882" y="6172200"/>
            <a:ext cx="7414870" cy="304800"/>
          </a:xfrm>
          <a:prstGeom prst="rect">
            <a:avLst/>
          </a:prstGeom>
        </p:spPr>
        <p:txBody>
          <a:bodyPr vert="horz" lIns="91440" tIns="45720" rIns="91440" bIns="45720" rtlCol="0" anchor="ctr"/>
          <a:lstStyle>
            <a:lvl1pPr algn="l">
              <a:defRPr sz="1100">
                <a:solidFill>
                  <a:schemeClr val="tx1"/>
                </a:solidFill>
              </a:defRPr>
            </a:lvl1pPr>
          </a:lstStyle>
          <a:p>
            <a:endParaRPr lang="sk-SK" dirty="0"/>
          </a:p>
        </p:txBody>
      </p:sp>
      <p:sp>
        <p:nvSpPr>
          <p:cNvPr id="6" name="Zástupný symbol čísla snímky 5"/>
          <p:cNvSpPr>
            <a:spLocks noGrp="1"/>
          </p:cNvSpPr>
          <p:nvPr>
            <p:ph type="sldNum" sz="quarter" idx="4"/>
          </p:nvPr>
        </p:nvSpPr>
        <p:spPr>
          <a:xfrm>
            <a:off x="10258928" y="6172200"/>
            <a:ext cx="711015" cy="304800"/>
          </a:xfrm>
          <a:prstGeom prst="rect">
            <a:avLst/>
          </a:prstGeom>
        </p:spPr>
        <p:txBody>
          <a:bodyPr vert="horz" lIns="91440" tIns="45720" rIns="91440" bIns="45720" rtlCol="0" anchor="ctr"/>
          <a:lstStyle>
            <a:lvl1pPr algn="r">
              <a:defRPr sz="1100">
                <a:solidFill>
                  <a:schemeClr val="tx1"/>
                </a:solidFill>
              </a:defRPr>
            </a:lvl1pPr>
          </a:lstStyle>
          <a:p>
            <a:fld id="{DF28FB93-0A08-4E7D-8E63-9EFA29F1E093}" type="slidenum">
              <a:rPr lang="sk-SK" smtClean="0"/>
              <a:pPr/>
              <a:t>‹#›</a:t>
            </a:fld>
            <a:endParaRPr lang="sk-SK" dirty="0"/>
          </a:p>
        </p:txBody>
      </p:sp>
    </p:spTree>
    <p:extLst>
      <p:ext uri="{BB962C8B-B14F-4D97-AF65-F5344CB8AC3E}">
        <p14:creationId xmlns:p14="http://schemas.microsoft.com/office/powerpoint/2010/main" val="507221724"/>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spcBef>
          <a:spcPct val="0"/>
        </a:spcBef>
        <a:buNone/>
        <a:defRPr sz="3200" kern="1200">
          <a:solidFill>
            <a:schemeClr val="tx1"/>
          </a:solidFill>
          <a:latin typeface="+mj-lt"/>
          <a:ea typeface="+mj-ea"/>
          <a:cs typeface="+mj-cs"/>
        </a:defRPr>
      </a:lvl1pPr>
    </p:titleStyle>
    <p:bodyStyle>
      <a:lvl1pPr marL="246888" indent="-246888" algn="l" defTabSz="914400" rtl="0" eaLnBrk="1" latinLnBrk="0" hangingPunct="1">
        <a:lnSpc>
          <a:spcPct val="90000"/>
        </a:lnSpc>
        <a:spcBef>
          <a:spcPts val="1800"/>
        </a:spcBef>
        <a:buClr>
          <a:schemeClr val="tx1"/>
        </a:buClr>
        <a:buFont typeface="Arial" pitchFamily="34" charset="0"/>
        <a:buChar char="•"/>
        <a:defRPr sz="2400" kern="1200">
          <a:solidFill>
            <a:schemeClr val="tx1"/>
          </a:solidFill>
          <a:latin typeface="+mn-lt"/>
          <a:ea typeface="+mn-ea"/>
          <a:cs typeface="+mn-cs"/>
        </a:defRPr>
      </a:lvl1pPr>
      <a:lvl2pPr marL="548640" indent="-246888" algn="l" defTabSz="914400" rtl="0" eaLnBrk="1" latinLnBrk="0" hangingPunct="1">
        <a:lnSpc>
          <a:spcPct val="90000"/>
        </a:lnSpc>
        <a:spcBef>
          <a:spcPts val="800"/>
        </a:spcBef>
        <a:buClr>
          <a:schemeClr val="tx1"/>
        </a:buClr>
        <a:buFont typeface="Arial" pitchFamily="34" charset="0"/>
        <a:buChar char="•"/>
        <a:defRPr sz="2000" kern="1200">
          <a:solidFill>
            <a:schemeClr val="tx1"/>
          </a:solidFill>
          <a:latin typeface="+mn-lt"/>
          <a:ea typeface="+mn-ea"/>
          <a:cs typeface="+mn-cs"/>
        </a:defRPr>
      </a:lvl2pPr>
      <a:lvl3pPr marL="850392" indent="-246888" algn="l" defTabSz="914400" rtl="0" eaLnBrk="1" latinLnBrk="0" hangingPunct="1">
        <a:lnSpc>
          <a:spcPct val="90000"/>
        </a:lnSpc>
        <a:spcBef>
          <a:spcPts val="800"/>
        </a:spcBef>
        <a:buClr>
          <a:schemeClr val="tx1"/>
        </a:buClr>
        <a:buFont typeface="Arial" pitchFamily="34" charset="0"/>
        <a:buChar char="•"/>
        <a:defRPr sz="1800" kern="1200">
          <a:solidFill>
            <a:schemeClr val="tx1"/>
          </a:solidFill>
          <a:latin typeface="+mn-lt"/>
          <a:ea typeface="+mn-ea"/>
          <a:cs typeface="+mn-cs"/>
        </a:defRPr>
      </a:lvl3pPr>
      <a:lvl4pPr marL="1152144" indent="-246888" algn="l" defTabSz="914400" rtl="0" eaLnBrk="1" latinLnBrk="0" hangingPunct="1">
        <a:lnSpc>
          <a:spcPct val="90000"/>
        </a:lnSpc>
        <a:spcBef>
          <a:spcPts val="800"/>
        </a:spcBef>
        <a:buClr>
          <a:schemeClr val="tx1"/>
        </a:buClr>
        <a:buFont typeface="Arial" pitchFamily="34" charset="0"/>
        <a:buChar char="•"/>
        <a:defRPr sz="1600" kern="1200">
          <a:solidFill>
            <a:schemeClr val="tx1"/>
          </a:solidFill>
          <a:latin typeface="+mn-lt"/>
          <a:ea typeface="+mn-ea"/>
          <a:cs typeface="+mn-cs"/>
        </a:defRPr>
      </a:lvl4pPr>
      <a:lvl5pPr marL="1453896" indent="-246888" algn="l" defTabSz="914400" rtl="0" eaLnBrk="1" latinLnBrk="0" hangingPunct="1">
        <a:lnSpc>
          <a:spcPct val="90000"/>
        </a:lnSpc>
        <a:spcBef>
          <a:spcPts val="800"/>
        </a:spcBef>
        <a:buClr>
          <a:schemeClr val="tx1"/>
        </a:buClr>
        <a:buFont typeface="Arial" pitchFamily="34" charset="0"/>
        <a:buChar char="•"/>
        <a:defRPr sz="1600" kern="1200">
          <a:solidFill>
            <a:schemeClr val="tx1"/>
          </a:solidFill>
          <a:latin typeface="+mn-lt"/>
          <a:ea typeface="+mn-ea"/>
          <a:cs typeface="+mn-cs"/>
        </a:defRPr>
      </a:lvl5pPr>
      <a:lvl6pPr marL="1755648" indent="-246888" algn="l" defTabSz="914400" rtl="0" eaLnBrk="1" latinLnBrk="0" hangingPunct="1">
        <a:lnSpc>
          <a:spcPct val="90000"/>
        </a:lnSpc>
        <a:spcBef>
          <a:spcPts val="800"/>
        </a:spcBef>
        <a:buClr>
          <a:schemeClr val="tx1"/>
        </a:buClr>
        <a:buFont typeface="Arial" pitchFamily="34" charset="0"/>
        <a:buChar char="•"/>
        <a:defRPr sz="1600" kern="1200" baseline="0">
          <a:solidFill>
            <a:schemeClr val="tx1"/>
          </a:solidFill>
          <a:latin typeface="+mn-lt"/>
          <a:ea typeface="+mn-ea"/>
          <a:cs typeface="+mn-cs"/>
        </a:defRPr>
      </a:lvl6pPr>
      <a:lvl7pPr marL="2057400" indent="-246888" algn="l" defTabSz="914400" rtl="0" eaLnBrk="1" latinLnBrk="0" hangingPunct="1">
        <a:lnSpc>
          <a:spcPct val="90000"/>
        </a:lnSpc>
        <a:spcBef>
          <a:spcPts val="800"/>
        </a:spcBef>
        <a:buClr>
          <a:schemeClr val="tx1"/>
        </a:buClr>
        <a:buFont typeface="Arial" pitchFamily="34" charset="0"/>
        <a:buChar char="•"/>
        <a:defRPr sz="1600" kern="1200" baseline="0">
          <a:solidFill>
            <a:schemeClr val="tx1"/>
          </a:solidFill>
          <a:latin typeface="+mn-lt"/>
          <a:ea typeface="+mn-ea"/>
          <a:cs typeface="+mn-cs"/>
        </a:defRPr>
      </a:lvl7pPr>
      <a:lvl8pPr marL="2359152" indent="-246888" algn="l" defTabSz="914400" rtl="0" eaLnBrk="1" latinLnBrk="0" hangingPunct="1">
        <a:lnSpc>
          <a:spcPct val="90000"/>
        </a:lnSpc>
        <a:spcBef>
          <a:spcPts val="800"/>
        </a:spcBef>
        <a:buClr>
          <a:schemeClr val="tx1"/>
        </a:buClr>
        <a:buFont typeface="Arial" pitchFamily="34" charset="0"/>
        <a:buChar char="•"/>
        <a:defRPr sz="1600" kern="1200" baseline="0">
          <a:solidFill>
            <a:schemeClr val="tx1"/>
          </a:solidFill>
          <a:latin typeface="+mn-lt"/>
          <a:ea typeface="+mn-ea"/>
          <a:cs typeface="+mn-cs"/>
        </a:defRPr>
      </a:lvl8pPr>
      <a:lvl9pPr marL="2660904" indent="-246888" algn="l" defTabSz="914400" rtl="0" eaLnBrk="1" latinLnBrk="0" hangingPunct="1">
        <a:lnSpc>
          <a:spcPct val="90000"/>
        </a:lnSpc>
        <a:spcBef>
          <a:spcPts val="800"/>
        </a:spcBef>
        <a:buClr>
          <a:schemeClr val="tx1"/>
        </a:buClr>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lumMod val="60000"/>
              <a:lumOff val="40000"/>
            </a:schemeClr>
          </a:bgClr>
        </a:pattFill>
        <a:effectLst/>
      </p:bgPr>
    </p:bg>
    <p:spTree>
      <p:nvGrpSpPr>
        <p:cNvPr id="1" name=""/>
        <p:cNvGrpSpPr/>
        <p:nvPr/>
      </p:nvGrpSpPr>
      <p:grpSpPr>
        <a:xfrm>
          <a:off x="0" y="0"/>
          <a:ext cx="0" cy="0"/>
          <a:chOff x="0" y="0"/>
          <a:chExt cx="0" cy="0"/>
        </a:xfrm>
      </p:grpSpPr>
      <p:sp>
        <p:nvSpPr>
          <p:cNvPr id="2" name="Nadpis 1"/>
          <p:cNvSpPr>
            <a:spLocks noGrp="1"/>
          </p:cNvSpPr>
          <p:nvPr>
            <p:ph type="ctrTitle"/>
          </p:nvPr>
        </p:nvSpPr>
        <p:spPr>
          <a:xfrm>
            <a:off x="1376792" y="1412776"/>
            <a:ext cx="9435241" cy="2117827"/>
          </a:xfrm>
        </p:spPr>
        <p:txBody>
          <a:bodyPr/>
          <a:lstStyle/>
          <a:p>
            <a:pPr defTabSz="914400">
              <a:lnSpc>
                <a:spcPct val="90000"/>
              </a:lnSpc>
              <a:spcBef>
                <a:spcPts val="0"/>
              </a:spcBef>
              <a:buNone/>
            </a:pPr>
            <a:r>
              <a:rPr lang="sk-SK" dirty="0" smtClean="0">
                <a:solidFill>
                  <a:schemeClr val="accent6">
                    <a:lumMod val="75000"/>
                  </a:schemeClr>
                </a:solidFill>
                <a:latin typeface="Constantia"/>
              </a:rPr>
              <a:t>9. ročník konferencie cestovného ruchu</a:t>
            </a:r>
            <a:endParaRPr lang="sk-SK" sz="4800" i="0" dirty="0">
              <a:solidFill>
                <a:schemeClr val="accent6">
                  <a:lumMod val="75000"/>
                </a:schemeClr>
              </a:solidFill>
              <a:latin typeface="Constantia"/>
            </a:endParaRPr>
          </a:p>
        </p:txBody>
      </p:sp>
      <p:sp>
        <p:nvSpPr>
          <p:cNvPr id="3" name="Podnadpis 2"/>
          <p:cNvSpPr>
            <a:spLocks noGrp="1"/>
          </p:cNvSpPr>
          <p:nvPr>
            <p:ph type="subTitle" idx="1"/>
          </p:nvPr>
        </p:nvSpPr>
        <p:spPr>
          <a:xfrm>
            <a:off x="261764" y="3789040"/>
            <a:ext cx="11377264" cy="1440160"/>
          </a:xfrm>
        </p:spPr>
        <p:txBody>
          <a:bodyPr>
            <a:normAutofit/>
          </a:bodyPr>
          <a:lstStyle/>
          <a:p>
            <a:pPr marL="0" indent="0" algn="ctr">
              <a:spcBef>
                <a:spcPts val="0"/>
              </a:spcBef>
              <a:buNone/>
            </a:pPr>
            <a:r>
              <a:rPr lang="sk-SK" sz="3600" b="1" dirty="0" err="1" smtClean="0">
                <a:solidFill>
                  <a:schemeClr val="accent6">
                    <a:lumMod val="75000"/>
                  </a:schemeClr>
                </a:solidFill>
              </a:rPr>
              <a:t>KLOKOčOV</a:t>
            </a:r>
            <a:r>
              <a:rPr lang="sk-SK" sz="3600" b="1" dirty="0" smtClean="0">
                <a:solidFill>
                  <a:schemeClr val="accent6">
                    <a:lumMod val="75000"/>
                  </a:schemeClr>
                </a:solidFill>
              </a:rPr>
              <a:t> STREDISKO </a:t>
            </a:r>
            <a:r>
              <a:rPr lang="sk-SK" sz="3600" b="1" dirty="0" err="1" smtClean="0">
                <a:solidFill>
                  <a:schemeClr val="accent6">
                    <a:lumMod val="75000"/>
                  </a:schemeClr>
                </a:solidFill>
              </a:rPr>
              <a:t>CESTOVNéHO</a:t>
            </a:r>
            <a:r>
              <a:rPr lang="sk-SK" sz="3600" b="1" dirty="0" smtClean="0">
                <a:solidFill>
                  <a:schemeClr val="accent6">
                    <a:lumMod val="75000"/>
                  </a:schemeClr>
                </a:solidFill>
              </a:rPr>
              <a:t> RUCHU A </a:t>
            </a:r>
            <a:r>
              <a:rPr lang="sk-SK" sz="3600" b="1" dirty="0" err="1" smtClean="0">
                <a:solidFill>
                  <a:schemeClr val="accent6">
                    <a:lumMod val="75000"/>
                  </a:schemeClr>
                </a:solidFill>
              </a:rPr>
              <a:t>NáBOžENSKéHO</a:t>
            </a:r>
            <a:r>
              <a:rPr lang="sk-SK" sz="3600" b="1" dirty="0" smtClean="0">
                <a:solidFill>
                  <a:schemeClr val="accent6">
                    <a:lumMod val="75000"/>
                  </a:schemeClr>
                </a:solidFill>
              </a:rPr>
              <a:t> TURIZMU</a:t>
            </a:r>
            <a:endParaRPr lang="sk-SK" sz="3600" b="1" i="0" baseline="0" dirty="0">
              <a:solidFill>
                <a:schemeClr val="accent6">
                  <a:lumMod val="75000"/>
                </a:schemeClr>
              </a:solidFill>
            </a:endParaRPr>
          </a:p>
        </p:txBody>
      </p:sp>
    </p:spTree>
    <p:extLst>
      <p:ext uri="{BB962C8B-B14F-4D97-AF65-F5344CB8AC3E}">
        <p14:creationId xmlns:p14="http://schemas.microsoft.com/office/powerpoint/2010/main" val="2707543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dirty="0" smtClean="0"/>
              <a:t>ZÁVER</a:t>
            </a:r>
            <a:endParaRPr lang="sk-SK" dirty="0"/>
          </a:p>
        </p:txBody>
      </p:sp>
      <p:sp>
        <p:nvSpPr>
          <p:cNvPr id="3" name="Zástupný symbol obsahu 2"/>
          <p:cNvSpPr>
            <a:spLocks noGrp="1"/>
          </p:cNvSpPr>
          <p:nvPr>
            <p:ph idx="1"/>
          </p:nvPr>
        </p:nvSpPr>
        <p:spPr/>
        <p:txBody>
          <a:bodyPr/>
          <a:lstStyle/>
          <a:p>
            <a:pPr marL="0" indent="0" algn="just">
              <a:buNone/>
            </a:pPr>
            <a:r>
              <a:rPr lang="sk-SK" dirty="0"/>
              <a:t> Dnes sa všeobecne hovorí o náboženskej turistike. Navštíviť chrám, kláštor, svätyňu nie je zlá forma trávenia voľného času. Putovanie však nie je náboženská turistika. Má vyšší cieľ. Putovanie je pohyb na posvätné miesta za náboženským cieľom. </a:t>
            </a:r>
          </a:p>
          <a:p>
            <a:pPr marL="0" indent="0" algn="just">
              <a:buNone/>
            </a:pPr>
            <a:r>
              <a:rPr lang="sk-SK" dirty="0"/>
              <a:t>Stať sa pútnikmi znamená vydať sa hľadať niečo, alebo lepšie povedané Niekoho, kto nás neodrádza od života, ale naopak, dáva nám príležitosť objať ho novou láskou v plnosti úžasu nad znovu nájdenou krásou. Či si to už uvedomujeme, alebo nie, človek prichádza od Boha a jeho život má zmysel iba vtedy, keď sa interpretuje a realizuje ako cesta návratu do Otcovho domu. A putovanie chce byť znakom a pripomienkou práve tohto </a:t>
            </a:r>
            <a:r>
              <a:rPr lang="sk-SK" dirty="0" smtClean="0"/>
              <a:t>aspektu.</a:t>
            </a:r>
            <a:endParaRPr lang="sk-SK" dirty="0"/>
          </a:p>
        </p:txBody>
      </p:sp>
    </p:spTree>
    <p:extLst>
      <p:ext uri="{BB962C8B-B14F-4D97-AF65-F5344CB8AC3E}">
        <p14:creationId xmlns:p14="http://schemas.microsoft.com/office/powerpoint/2010/main" val="3134480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18883" y="431800"/>
            <a:ext cx="9751060" cy="2061096"/>
          </a:xfrm>
        </p:spPr>
        <p:txBody>
          <a:bodyPr>
            <a:normAutofit/>
          </a:bodyPr>
          <a:lstStyle/>
          <a:p>
            <a:r>
              <a:rPr lang="sk-SK" sz="4800" b="1" dirty="0" smtClean="0"/>
              <a:t>ĎAKUJEM ZA POZORNOSŤ</a:t>
            </a:r>
            <a:endParaRPr lang="sk-SK" sz="4800" b="1" dirty="0"/>
          </a:p>
        </p:txBody>
      </p:sp>
      <p:sp>
        <p:nvSpPr>
          <p:cNvPr id="3" name="Zástupný symbol obsahu 2"/>
          <p:cNvSpPr>
            <a:spLocks noGrp="1"/>
          </p:cNvSpPr>
          <p:nvPr>
            <p:ph idx="1"/>
          </p:nvPr>
        </p:nvSpPr>
        <p:spPr/>
        <p:txBody>
          <a:bodyPr>
            <a:normAutofit/>
          </a:bodyPr>
          <a:lstStyle/>
          <a:p>
            <a:endParaRPr lang="sk-SK" sz="3200" dirty="0"/>
          </a:p>
        </p:txBody>
      </p:sp>
    </p:spTree>
    <p:extLst>
      <p:ext uri="{BB962C8B-B14F-4D97-AF65-F5344CB8AC3E}">
        <p14:creationId xmlns:p14="http://schemas.microsoft.com/office/powerpoint/2010/main" val="4158346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a:t>ZEMPLÍNSKA ŠÍRAVA</a:t>
            </a:r>
            <a:endParaRPr lang="sk-SK" dirty="0"/>
          </a:p>
        </p:txBody>
      </p:sp>
      <p:sp>
        <p:nvSpPr>
          <p:cNvPr id="3" name="Zástupný symbol obsahu 2"/>
          <p:cNvSpPr>
            <a:spLocks noGrp="1"/>
          </p:cNvSpPr>
          <p:nvPr>
            <p:ph idx="1"/>
          </p:nvPr>
        </p:nvSpPr>
        <p:spPr/>
        <p:txBody>
          <a:bodyPr/>
          <a:lstStyle/>
          <a:p>
            <a:r>
              <a:rPr lang="sk-SK" b="1" dirty="0" smtClean="0"/>
              <a:t>VZNIK  </a:t>
            </a:r>
          </a:p>
          <a:p>
            <a:r>
              <a:rPr lang="sk-SK" b="1" dirty="0" smtClean="0"/>
              <a:t>HISTÓRIA</a:t>
            </a:r>
            <a:endParaRPr lang="sk-SK" b="1" dirty="0"/>
          </a:p>
          <a:p>
            <a:endParaRPr lang="sk-SK" b="1" dirty="0"/>
          </a:p>
        </p:txBody>
      </p:sp>
      <p:pic>
        <p:nvPicPr>
          <p:cNvPr id="4" name="Obrázo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8108" y="1803400"/>
            <a:ext cx="7776863" cy="4937968"/>
          </a:xfrm>
          <a:prstGeom prst="rect">
            <a:avLst/>
          </a:prstGeom>
        </p:spPr>
      </p:pic>
    </p:spTree>
    <p:extLst>
      <p:ext uri="{BB962C8B-B14F-4D97-AF65-F5344CB8AC3E}">
        <p14:creationId xmlns:p14="http://schemas.microsoft.com/office/powerpoint/2010/main" val="296938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a:t>ZEMPLÍNSKA ŠÍRAVA</a:t>
            </a:r>
            <a:endParaRPr lang="sk-SK" dirty="0"/>
          </a:p>
        </p:txBody>
      </p:sp>
      <p:sp>
        <p:nvSpPr>
          <p:cNvPr id="3" name="Zástupný symbol obsahu 2"/>
          <p:cNvSpPr>
            <a:spLocks noGrp="1"/>
          </p:cNvSpPr>
          <p:nvPr>
            <p:ph idx="1"/>
          </p:nvPr>
        </p:nvSpPr>
        <p:spPr/>
        <p:txBody>
          <a:bodyPr/>
          <a:lstStyle/>
          <a:p>
            <a:r>
              <a:rPr lang="sk-SK" b="1" dirty="0" smtClean="0"/>
              <a:t>SÚČASTNOSŤ</a:t>
            </a:r>
            <a:endParaRPr lang="sk-SK" b="1" dirty="0"/>
          </a:p>
        </p:txBody>
      </p:sp>
      <p:pic>
        <p:nvPicPr>
          <p:cNvPr id="5" name="Obrázo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8882" y="2348880"/>
            <a:ext cx="10348137" cy="4392488"/>
          </a:xfrm>
          <a:prstGeom prst="rect">
            <a:avLst/>
          </a:prstGeom>
        </p:spPr>
      </p:pic>
    </p:spTree>
    <p:extLst>
      <p:ext uri="{BB962C8B-B14F-4D97-AF65-F5344CB8AC3E}">
        <p14:creationId xmlns:p14="http://schemas.microsoft.com/office/powerpoint/2010/main" val="405337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a:t>ZEMPLÍNSKA ŠÍRAVA</a:t>
            </a:r>
            <a:endParaRPr lang="sk-SK" dirty="0"/>
          </a:p>
        </p:txBody>
      </p:sp>
      <p:sp>
        <p:nvSpPr>
          <p:cNvPr id="3" name="Zástupný symbol obsahu 2"/>
          <p:cNvSpPr>
            <a:spLocks noGrp="1"/>
          </p:cNvSpPr>
          <p:nvPr>
            <p:ph idx="1"/>
          </p:nvPr>
        </p:nvSpPr>
        <p:spPr/>
        <p:txBody>
          <a:bodyPr/>
          <a:lstStyle/>
          <a:p>
            <a:r>
              <a:rPr lang="sk-SK" b="1" dirty="0" smtClean="0"/>
              <a:t>STREDISKÁ</a:t>
            </a:r>
            <a:endParaRPr lang="sk-SK" b="1" dirty="0"/>
          </a:p>
        </p:txBody>
      </p:sp>
      <p:pic>
        <p:nvPicPr>
          <p:cNvPr id="6" name="Obrázo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30116" y="2276872"/>
            <a:ext cx="7848872" cy="4464496"/>
          </a:xfrm>
          <a:prstGeom prst="rect">
            <a:avLst/>
          </a:prstGeom>
        </p:spPr>
      </p:pic>
    </p:spTree>
    <p:extLst>
      <p:ext uri="{BB962C8B-B14F-4D97-AF65-F5344CB8AC3E}">
        <p14:creationId xmlns:p14="http://schemas.microsoft.com/office/powerpoint/2010/main" val="855372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smtClean="0"/>
              <a:t>KLOKOČOV STREDISKO CESTOVNÉHO RUCHU A NÁBOŽENSKÉHO TURIZMU</a:t>
            </a:r>
            <a:endParaRPr lang="sk-SK" b="1" dirty="0"/>
          </a:p>
        </p:txBody>
      </p:sp>
      <p:sp>
        <p:nvSpPr>
          <p:cNvPr id="3" name="Zástupný symbol obsahu 2"/>
          <p:cNvSpPr>
            <a:spLocks noGrp="1"/>
          </p:cNvSpPr>
          <p:nvPr>
            <p:ph idx="1"/>
          </p:nvPr>
        </p:nvSpPr>
        <p:spPr/>
        <p:txBody>
          <a:bodyPr/>
          <a:lstStyle/>
          <a:p>
            <a:r>
              <a:rPr lang="sk-SK" b="1" dirty="0" smtClean="0"/>
              <a:t>HISTÓRIA OBCE</a:t>
            </a:r>
            <a:endParaRPr lang="sk-SK" b="1" dirty="0"/>
          </a:p>
        </p:txBody>
      </p:sp>
      <p:pic>
        <p:nvPicPr>
          <p:cNvPr id="4" name="Obrázo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4178" y="2305888"/>
            <a:ext cx="9628059" cy="4435479"/>
          </a:xfrm>
          <a:prstGeom prst="rect">
            <a:avLst/>
          </a:prstGeom>
        </p:spPr>
      </p:pic>
    </p:spTree>
    <p:extLst>
      <p:ext uri="{BB962C8B-B14F-4D97-AF65-F5344CB8AC3E}">
        <p14:creationId xmlns:p14="http://schemas.microsoft.com/office/powerpoint/2010/main" val="844770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a:t>KLOKOČOV STREDISKO CESTOVNÉHO RUCHU A NÁBOŽENSKÉHO TURIZMU</a:t>
            </a:r>
            <a:endParaRPr lang="sk-SK" dirty="0"/>
          </a:p>
        </p:txBody>
      </p:sp>
      <p:sp>
        <p:nvSpPr>
          <p:cNvPr id="3" name="Zástupný symbol obsahu 2"/>
          <p:cNvSpPr>
            <a:spLocks noGrp="1"/>
          </p:cNvSpPr>
          <p:nvPr>
            <p:ph idx="1"/>
          </p:nvPr>
        </p:nvSpPr>
        <p:spPr/>
        <p:txBody>
          <a:bodyPr/>
          <a:lstStyle/>
          <a:p>
            <a:r>
              <a:rPr lang="sk-SK" b="1" dirty="0" smtClean="0"/>
              <a:t>STREDISKÁ CESTOVNÉHO RUCHU</a:t>
            </a:r>
            <a:endParaRPr lang="sk-SK" b="1" dirty="0"/>
          </a:p>
        </p:txBody>
      </p:sp>
      <p:pic>
        <p:nvPicPr>
          <p:cNvPr id="4" name="Obrázo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30116" y="2276872"/>
            <a:ext cx="8136904" cy="4464496"/>
          </a:xfrm>
          <a:prstGeom prst="rect">
            <a:avLst/>
          </a:prstGeom>
        </p:spPr>
      </p:pic>
    </p:spTree>
    <p:extLst>
      <p:ext uri="{BB962C8B-B14F-4D97-AF65-F5344CB8AC3E}">
        <p14:creationId xmlns:p14="http://schemas.microsoft.com/office/powerpoint/2010/main" val="2959729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a:t>KLOKOČOV STREDISKO CESTOVNÉHO RUCHU A NÁBOŽENSKÉHO TURIZMU</a:t>
            </a:r>
            <a:endParaRPr lang="sk-SK" dirty="0"/>
          </a:p>
        </p:txBody>
      </p:sp>
      <p:sp>
        <p:nvSpPr>
          <p:cNvPr id="3" name="Zástupný symbol obsahu 2"/>
          <p:cNvSpPr>
            <a:spLocks noGrp="1"/>
          </p:cNvSpPr>
          <p:nvPr>
            <p:ph idx="1"/>
          </p:nvPr>
        </p:nvSpPr>
        <p:spPr/>
        <p:txBody>
          <a:bodyPr/>
          <a:lstStyle/>
          <a:p>
            <a:r>
              <a:rPr lang="sk-SK" b="1" dirty="0" smtClean="0"/>
              <a:t>HISTÓRIA CHRÁMU A MILOSTIVÉHO OBRAZU BOHORODIČKY</a:t>
            </a:r>
            <a:endParaRPr lang="sk-SK" b="1" dirty="0"/>
          </a:p>
        </p:txBody>
      </p:sp>
      <p:pic>
        <p:nvPicPr>
          <p:cNvPr id="4" name="Obrázo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89956" y="2420888"/>
            <a:ext cx="9019356" cy="4437112"/>
          </a:xfrm>
          <a:prstGeom prst="rect">
            <a:avLst/>
          </a:prstGeom>
        </p:spPr>
      </p:pic>
    </p:spTree>
    <p:extLst>
      <p:ext uri="{BB962C8B-B14F-4D97-AF65-F5344CB8AC3E}">
        <p14:creationId xmlns:p14="http://schemas.microsoft.com/office/powerpoint/2010/main" val="3526185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a:t>KLOKOČOV STREDISKO CESTOVNÉHO RUCHU A NÁBOŽENSKÉHO TURIZMU</a:t>
            </a:r>
            <a:endParaRPr lang="sk-SK" dirty="0"/>
          </a:p>
        </p:txBody>
      </p:sp>
      <p:sp>
        <p:nvSpPr>
          <p:cNvPr id="3" name="Zástupný symbol obsahu 2"/>
          <p:cNvSpPr>
            <a:spLocks noGrp="1"/>
          </p:cNvSpPr>
          <p:nvPr>
            <p:ph idx="1"/>
          </p:nvPr>
        </p:nvSpPr>
        <p:spPr/>
        <p:txBody>
          <a:bodyPr/>
          <a:lstStyle/>
          <a:p>
            <a:r>
              <a:rPr lang="sk-SK" b="1" dirty="0" smtClean="0"/>
              <a:t>NÁBOŽENSKÝ TURIZMUS</a:t>
            </a:r>
            <a:endParaRPr lang="sk-SK" b="1" dirty="0"/>
          </a:p>
        </p:txBody>
      </p:sp>
      <p:pic>
        <p:nvPicPr>
          <p:cNvPr id="4" name="Obrázo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14092" y="2348880"/>
            <a:ext cx="7755851" cy="4392488"/>
          </a:xfrm>
          <a:prstGeom prst="rect">
            <a:avLst/>
          </a:prstGeom>
        </p:spPr>
      </p:pic>
    </p:spTree>
    <p:extLst>
      <p:ext uri="{BB962C8B-B14F-4D97-AF65-F5344CB8AC3E}">
        <p14:creationId xmlns:p14="http://schemas.microsoft.com/office/powerpoint/2010/main" val="560746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a:t>KLOKOČOV STREDISKO CESTOVNÉHO RUCHU A NÁBOŽENSKÉHO TURIZMU</a:t>
            </a:r>
            <a:endParaRPr lang="sk-SK" dirty="0"/>
          </a:p>
        </p:txBody>
      </p:sp>
      <p:sp>
        <p:nvSpPr>
          <p:cNvPr id="3" name="Zástupný symbol obsahu 2"/>
          <p:cNvSpPr>
            <a:spLocks noGrp="1"/>
          </p:cNvSpPr>
          <p:nvPr>
            <p:ph idx="1"/>
          </p:nvPr>
        </p:nvSpPr>
        <p:spPr/>
        <p:txBody>
          <a:bodyPr/>
          <a:lstStyle/>
          <a:p>
            <a:r>
              <a:rPr lang="sk-SK" b="1" dirty="0" smtClean="0"/>
              <a:t>CEZHRANIČNÁ SPOLUPRÁCA</a:t>
            </a:r>
            <a:endParaRPr lang="sk-SK" b="1" dirty="0"/>
          </a:p>
        </p:txBody>
      </p:sp>
      <p:pic>
        <p:nvPicPr>
          <p:cNvPr id="4" name="Obrázo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22204" y="2276872"/>
            <a:ext cx="6787108" cy="4464496"/>
          </a:xfrm>
          <a:prstGeom prst="rect">
            <a:avLst/>
          </a:prstGeom>
        </p:spPr>
      </p:pic>
    </p:spTree>
    <p:extLst>
      <p:ext uri="{BB962C8B-B14F-4D97-AF65-F5344CB8AC3E}">
        <p14:creationId xmlns:p14="http://schemas.microsoft.com/office/powerpoint/2010/main" val="701616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ooksClassic_16x9">
  <a:themeElements>
    <a:clrScheme name="BooksClassic_16x9">
      <a:dk1>
        <a:srgbClr val="6A3A20"/>
      </a:dk1>
      <a:lt1>
        <a:sysClr val="window" lastClr="FFFFFF"/>
      </a:lt1>
      <a:dk2>
        <a:srgbClr val="000000"/>
      </a:dk2>
      <a:lt2>
        <a:srgbClr val="FFEDB9"/>
      </a:lt2>
      <a:accent1>
        <a:srgbClr val="6A3A20"/>
      </a:accent1>
      <a:accent2>
        <a:srgbClr val="B4914C"/>
      </a:accent2>
      <a:accent3>
        <a:srgbClr val="610606"/>
      </a:accent3>
      <a:accent4>
        <a:srgbClr val="2B3742"/>
      </a:accent4>
      <a:accent5>
        <a:srgbClr val="787A41"/>
      </a:accent5>
      <a:accent6>
        <a:srgbClr val="B95E14"/>
      </a:accent6>
      <a:hlink>
        <a:srgbClr val="2B3742"/>
      </a:hlink>
      <a:folHlink>
        <a:srgbClr val="C1A56D"/>
      </a:folHlink>
    </a:clrScheme>
    <a:fontScheme name="BooksClassic_16x9">
      <a:majorFont>
        <a:latin typeface="Constantia"/>
        <a:ea typeface=""/>
        <a:cs typeface=""/>
      </a:majorFont>
      <a:minorFont>
        <a:latin typeface="Constantia"/>
        <a:ea typeface=""/>
        <a:cs typeface=""/>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miter lim="800000"/>
        </a:ln>
        <a:ln w="28575"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100000"/>
                <a:shade val="90000"/>
                <a:satMod val="150000"/>
              </a:schemeClr>
            </a:gs>
            <a:gs pos="60000">
              <a:schemeClr val="phClr">
                <a:shade val="20000"/>
                <a:satMod val="255000"/>
              </a:schemeClr>
            </a:gs>
          </a:gsLst>
          <a:lin ang="5400000" scaled="0"/>
        </a:gradFill>
        <a:blipFill rotWithShape="1">
          <a:blip xmlns:r="http://schemas.openxmlformats.org/officeDocument/2006/relationships" r:embed="rId1">
            <a:duotone>
              <a:schemeClr val="phClr">
                <a:shade val="12000"/>
                <a:satMod val="240000"/>
              </a:schemeClr>
              <a:schemeClr val="phClr"/>
            </a:duotone>
          </a:blip>
          <a:stretch/>
        </a:blipFill>
      </a:bgFillStyleLst>
    </a:fmtScheme>
  </a:themeElements>
  <a:objectDefaults>
    <a:spDef>
      <a:spPr/>
      <a:bodyPr rtlCol="0" anchor="ctr"/>
      <a:lstStyle>
        <a:defPPr algn="ctr">
          <a:defRPr sz="2400"/>
        </a:defPPr>
      </a:lstStyle>
      <a:style>
        <a:lnRef idx="2">
          <a:schemeClr val="accent1">
            <a:shade val="50000"/>
          </a:schemeClr>
        </a:lnRef>
        <a:fillRef idx="1">
          <a:schemeClr val="accent1"/>
        </a:fillRef>
        <a:effectRef idx="0">
          <a:schemeClr val="accent1"/>
        </a:effectRef>
        <a:fontRef idx="minor">
          <a:schemeClr val="lt1"/>
        </a:fontRef>
      </a:style>
    </a:spDef>
    <a:lnDef>
      <a:spPr>
        <a:ln w="28575"/>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Office Theme">
  <a:themeElements>
    <a:clrScheme name="BooksClassic_16x9">
      <a:dk1>
        <a:srgbClr val="6A3A20"/>
      </a:dk1>
      <a:lt1>
        <a:sysClr val="window" lastClr="FFFFFF"/>
      </a:lt1>
      <a:dk2>
        <a:srgbClr val="000000"/>
      </a:dk2>
      <a:lt2>
        <a:srgbClr val="FFEDB9"/>
      </a:lt2>
      <a:accent1>
        <a:srgbClr val="6A3A20"/>
      </a:accent1>
      <a:accent2>
        <a:srgbClr val="B4914C"/>
      </a:accent2>
      <a:accent3>
        <a:srgbClr val="610606"/>
      </a:accent3>
      <a:accent4>
        <a:srgbClr val="2B3742"/>
      </a:accent4>
      <a:accent5>
        <a:srgbClr val="787A41"/>
      </a:accent5>
      <a:accent6>
        <a:srgbClr val="B95E14"/>
      </a:accent6>
      <a:hlink>
        <a:srgbClr val="2B3742"/>
      </a:hlink>
      <a:folHlink>
        <a:srgbClr val="C1A56D"/>
      </a:folHlink>
    </a:clrScheme>
    <a:fontScheme name="BooksClassic_16x9">
      <a:majorFont>
        <a:latin typeface="Constantia"/>
        <a:ea typeface=""/>
        <a:cs typeface=""/>
      </a:majorFont>
      <a:minorFont>
        <a:latin typeface="Constantia"/>
        <a:ea typeface=""/>
        <a:cs typeface=""/>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miter lim="800000"/>
        </a:ln>
        <a:ln w="28575"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ooksClassic_16x9">
      <a:dk1>
        <a:srgbClr val="6A3A20"/>
      </a:dk1>
      <a:lt1>
        <a:sysClr val="window" lastClr="FFFFFF"/>
      </a:lt1>
      <a:dk2>
        <a:srgbClr val="000000"/>
      </a:dk2>
      <a:lt2>
        <a:srgbClr val="FFEDB9"/>
      </a:lt2>
      <a:accent1>
        <a:srgbClr val="6A3A20"/>
      </a:accent1>
      <a:accent2>
        <a:srgbClr val="B4914C"/>
      </a:accent2>
      <a:accent3>
        <a:srgbClr val="610606"/>
      </a:accent3>
      <a:accent4>
        <a:srgbClr val="2B3742"/>
      </a:accent4>
      <a:accent5>
        <a:srgbClr val="787A41"/>
      </a:accent5>
      <a:accent6>
        <a:srgbClr val="B95E14"/>
      </a:accent6>
      <a:hlink>
        <a:srgbClr val="2B3742"/>
      </a:hlink>
      <a:folHlink>
        <a:srgbClr val="C1A56D"/>
      </a:folHlink>
    </a:clrScheme>
    <a:fontScheme name="BooksClassic_16x9">
      <a:majorFont>
        <a:latin typeface="Constantia"/>
        <a:ea typeface=""/>
        <a:cs typeface=""/>
      </a:majorFont>
      <a:minorFont>
        <a:latin typeface="Constantia"/>
        <a:ea typeface=""/>
        <a:cs typeface=""/>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miter lim="800000"/>
        </a:ln>
        <a:ln w="28575"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E8786391-8D2F-45CE-9A6E-632F4139F7B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Prezentácia vo formáte klasickej knihy (širokouhlý formát)</Template>
  <TotalTime>0</TotalTime>
  <Words>203</Words>
  <Application>Microsoft Office PowerPoint</Application>
  <PresentationFormat>Vlastná</PresentationFormat>
  <Paragraphs>23</Paragraphs>
  <Slides>11</Slides>
  <Notes>0</Notes>
  <HiddenSlides>0</HiddenSlides>
  <MMClips>0</MMClips>
  <ScaleCrop>false</ScaleCrop>
  <HeadingPairs>
    <vt:vector size="6" baseType="variant">
      <vt:variant>
        <vt:lpstr>Použité písma</vt:lpstr>
      </vt:variant>
      <vt:variant>
        <vt:i4>2</vt:i4>
      </vt:variant>
      <vt:variant>
        <vt:lpstr>Motív</vt:lpstr>
      </vt:variant>
      <vt:variant>
        <vt:i4>1</vt:i4>
      </vt:variant>
      <vt:variant>
        <vt:lpstr>Nadpisy snímok</vt:lpstr>
      </vt:variant>
      <vt:variant>
        <vt:i4>11</vt:i4>
      </vt:variant>
    </vt:vector>
  </HeadingPairs>
  <TitlesOfParts>
    <vt:vector size="14" baseType="lpstr">
      <vt:lpstr>Arial</vt:lpstr>
      <vt:lpstr>Constantia</vt:lpstr>
      <vt:lpstr>BooksClassic_16x9</vt:lpstr>
      <vt:lpstr>9. ročník konferencie cestovného ruchu</vt:lpstr>
      <vt:lpstr>ZEMPLÍNSKA ŠÍRAVA</vt:lpstr>
      <vt:lpstr>ZEMPLÍNSKA ŠÍRAVA</vt:lpstr>
      <vt:lpstr>ZEMPLÍNSKA ŠÍRAVA</vt:lpstr>
      <vt:lpstr>KLOKOČOV STREDISKO CESTOVNÉHO RUCHU A NÁBOŽENSKÉHO TURIZMU</vt:lpstr>
      <vt:lpstr>KLOKOČOV STREDISKO CESTOVNÉHO RUCHU A NÁBOŽENSKÉHO TURIZMU</vt:lpstr>
      <vt:lpstr>KLOKOČOV STREDISKO CESTOVNÉHO RUCHU A NÁBOŽENSKÉHO TURIZMU</vt:lpstr>
      <vt:lpstr>KLOKOČOV STREDISKO CESTOVNÉHO RUCHU A NÁBOŽENSKÉHO TURIZMU</vt:lpstr>
      <vt:lpstr>KLOKOČOV STREDISKO CESTOVNÉHO RUCHU A NÁBOŽENSKÉHO TURIZMU</vt:lpstr>
      <vt:lpstr>ZÁVER</vt:lpstr>
      <vt:lpstr>ĎAKUJEM ZA POZORNOSŤ</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2016-09-21T13:36:42Z</dcterms:created>
  <dcterms:modified xsi:type="dcterms:W3CDTF">2016-09-21T14:49:22Z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TC028010599991</vt:lpwstr>
  </property>
</Properties>
</file>