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2" r:id="rId3"/>
    <p:sldId id="259" r:id="rId4"/>
    <p:sldId id="268" r:id="rId5"/>
    <p:sldId id="274" r:id="rId6"/>
    <p:sldId id="300" r:id="rId7"/>
    <p:sldId id="303" r:id="rId8"/>
    <p:sldId id="304" r:id="rId9"/>
    <p:sldId id="306" r:id="rId10"/>
    <p:sldId id="309" r:id="rId11"/>
    <p:sldId id="310" r:id="rId12"/>
    <p:sldId id="312" r:id="rId13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5481" autoAdjust="0"/>
  </p:normalViewPr>
  <p:slideViewPr>
    <p:cSldViewPr snapToGrid="0">
      <p:cViewPr varScale="1">
        <p:scale>
          <a:sx n="72" d="100"/>
          <a:sy n="72" d="100"/>
        </p:scale>
        <p:origin x="54" y="3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76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87C8EC-DBEC-46EC-AFC4-A63B1BEDC2A2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06AB955F-7ADA-479D-8DFB-8C5BFFB3197D}">
      <dgm:prSet phldrT="[Text]"/>
      <dgm:spPr/>
      <dgm:t>
        <a:bodyPr/>
        <a:lstStyle/>
        <a:p>
          <a:r>
            <a:rPr lang="sk-SK" dirty="0" err="1"/>
            <a:t>Jeep</a:t>
          </a:r>
          <a:r>
            <a:rPr lang="sk-SK" dirty="0"/>
            <a:t> trip</a:t>
          </a:r>
        </a:p>
      </dgm:t>
    </dgm:pt>
    <dgm:pt modelId="{9D5ACA97-BA15-497A-8A2D-1A311BEE4520}" type="parTrans" cxnId="{278B35D3-929B-4BDB-91A9-8A850AE9C53B}">
      <dgm:prSet/>
      <dgm:spPr/>
      <dgm:t>
        <a:bodyPr/>
        <a:lstStyle/>
        <a:p>
          <a:endParaRPr lang="sk-SK"/>
        </a:p>
      </dgm:t>
    </dgm:pt>
    <dgm:pt modelId="{BFCE776F-77D0-4EDA-8299-4ED57216F123}" type="sibTrans" cxnId="{278B35D3-929B-4BDB-91A9-8A850AE9C53B}">
      <dgm:prSet/>
      <dgm:spPr/>
      <dgm:t>
        <a:bodyPr/>
        <a:lstStyle/>
        <a:p>
          <a:endParaRPr lang="sk-SK"/>
        </a:p>
      </dgm:t>
    </dgm:pt>
    <dgm:pt modelId="{D6307452-E9DD-4AA8-A7AA-EA2442ED6983}">
      <dgm:prSet phldrT="[Text]"/>
      <dgm:spPr/>
      <dgm:t>
        <a:bodyPr/>
        <a:lstStyle/>
        <a:p>
          <a:r>
            <a:rPr lang="sk-SK" dirty="0" err="1"/>
            <a:t>Biking</a:t>
          </a:r>
          <a:endParaRPr lang="sk-SK" dirty="0"/>
        </a:p>
      </dgm:t>
    </dgm:pt>
    <dgm:pt modelId="{95401462-55C4-490A-9EF3-599407BEBC2E}" type="parTrans" cxnId="{3D7B5A32-6DA1-47BC-83CA-C8883143F4F1}">
      <dgm:prSet/>
      <dgm:spPr/>
      <dgm:t>
        <a:bodyPr/>
        <a:lstStyle/>
        <a:p>
          <a:endParaRPr lang="sk-SK"/>
        </a:p>
      </dgm:t>
    </dgm:pt>
    <dgm:pt modelId="{96CF87E4-4E3D-4E38-AF71-7A84095476CF}" type="sibTrans" cxnId="{3D7B5A32-6DA1-47BC-83CA-C8883143F4F1}">
      <dgm:prSet/>
      <dgm:spPr/>
      <dgm:t>
        <a:bodyPr/>
        <a:lstStyle/>
        <a:p>
          <a:endParaRPr lang="sk-SK"/>
        </a:p>
      </dgm:t>
    </dgm:pt>
    <dgm:pt modelId="{6B24F83E-CA73-47E7-84C2-DDC26D610D53}">
      <dgm:prSet phldrT="[Text]"/>
      <dgm:spPr/>
      <dgm:t>
        <a:bodyPr/>
        <a:lstStyle/>
        <a:p>
          <a:r>
            <a:rPr lang="sk-SK" dirty="0" err="1"/>
            <a:t>Hiking</a:t>
          </a:r>
          <a:endParaRPr lang="sk-SK" dirty="0"/>
        </a:p>
      </dgm:t>
    </dgm:pt>
    <dgm:pt modelId="{461130ED-F58C-4BE0-8870-D94F43427399}" type="parTrans" cxnId="{BD1F9198-EEDF-4653-AF6E-511FE877BD84}">
      <dgm:prSet/>
      <dgm:spPr/>
      <dgm:t>
        <a:bodyPr/>
        <a:lstStyle/>
        <a:p>
          <a:endParaRPr lang="sk-SK"/>
        </a:p>
      </dgm:t>
    </dgm:pt>
    <dgm:pt modelId="{A206C29E-5B77-436A-9814-B47357301EAB}" type="sibTrans" cxnId="{BD1F9198-EEDF-4653-AF6E-511FE877BD84}">
      <dgm:prSet/>
      <dgm:spPr/>
      <dgm:t>
        <a:bodyPr/>
        <a:lstStyle/>
        <a:p>
          <a:endParaRPr lang="sk-SK"/>
        </a:p>
      </dgm:t>
    </dgm:pt>
    <dgm:pt modelId="{61655500-E72E-461F-8B00-1058F5EB7E69}">
      <dgm:prSet phldrT="[Text]"/>
      <dgm:spPr/>
      <dgm:t>
        <a:bodyPr/>
        <a:lstStyle/>
        <a:p>
          <a:r>
            <a:rPr lang="sk-SK" dirty="0" err="1"/>
            <a:t>Winter</a:t>
          </a:r>
          <a:r>
            <a:rPr lang="sk-SK" dirty="0"/>
            <a:t> </a:t>
          </a:r>
        </a:p>
      </dgm:t>
    </dgm:pt>
    <dgm:pt modelId="{2B20147D-114B-4E8D-A06F-5AC4C9DA24F2}" type="parTrans" cxnId="{20C28156-D1A6-4E38-B5EE-3646DD9E4B59}">
      <dgm:prSet/>
      <dgm:spPr/>
      <dgm:t>
        <a:bodyPr/>
        <a:lstStyle/>
        <a:p>
          <a:endParaRPr lang="sk-SK"/>
        </a:p>
      </dgm:t>
    </dgm:pt>
    <dgm:pt modelId="{B63C65E0-A612-4A6A-A798-8E9FDFAFCB93}" type="sibTrans" cxnId="{20C28156-D1A6-4E38-B5EE-3646DD9E4B59}">
      <dgm:prSet/>
      <dgm:spPr/>
      <dgm:t>
        <a:bodyPr/>
        <a:lstStyle/>
        <a:p>
          <a:endParaRPr lang="sk-SK"/>
        </a:p>
      </dgm:t>
    </dgm:pt>
    <dgm:pt modelId="{2C23E2E2-B6A8-4C8C-9270-F3E05EE7C47E}" type="pres">
      <dgm:prSet presAssocID="{D387C8EC-DBEC-46EC-AFC4-A63B1BEDC2A2}" presName="Name0" presStyleCnt="0">
        <dgm:presLayoutVars>
          <dgm:dir/>
          <dgm:resizeHandles val="exact"/>
        </dgm:presLayoutVars>
      </dgm:prSet>
      <dgm:spPr/>
    </dgm:pt>
    <dgm:pt modelId="{B7E12996-37AD-4FE3-8EA2-DA8E09BE9ED8}" type="pres">
      <dgm:prSet presAssocID="{06AB955F-7ADA-479D-8DFB-8C5BFFB3197D}" presName="compNode" presStyleCnt="0"/>
      <dgm:spPr/>
    </dgm:pt>
    <dgm:pt modelId="{C83B1F0D-1178-4F9E-9FD1-94F43144354F}" type="pres">
      <dgm:prSet presAssocID="{06AB955F-7ADA-479D-8DFB-8C5BFFB3197D}" presName="pictRect" presStyleLbl="nod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272A946-F245-4519-A30F-C6B0D1370A5D}" type="pres">
      <dgm:prSet presAssocID="{06AB955F-7ADA-479D-8DFB-8C5BFFB3197D}" presName="textRect" presStyleLbl="revTx" presStyleIdx="0" presStyleCnt="4">
        <dgm:presLayoutVars>
          <dgm:bulletEnabled val="1"/>
        </dgm:presLayoutVars>
      </dgm:prSet>
      <dgm:spPr/>
    </dgm:pt>
    <dgm:pt modelId="{A98FFDE1-8D10-4CEB-99C9-D4858AEC7B5F}" type="pres">
      <dgm:prSet presAssocID="{BFCE776F-77D0-4EDA-8299-4ED57216F123}" presName="sibTrans" presStyleLbl="sibTrans2D1" presStyleIdx="0" presStyleCnt="0"/>
      <dgm:spPr/>
    </dgm:pt>
    <dgm:pt modelId="{4E9829F9-4C5B-48C8-969D-02FE185245AA}" type="pres">
      <dgm:prSet presAssocID="{D6307452-E9DD-4AA8-A7AA-EA2442ED6983}" presName="compNode" presStyleCnt="0"/>
      <dgm:spPr/>
    </dgm:pt>
    <dgm:pt modelId="{A86C5DFB-6C8A-47F3-BF79-55C49E0F04F3}" type="pres">
      <dgm:prSet presAssocID="{D6307452-E9DD-4AA8-A7AA-EA2442ED6983}" presName="pictRect" presStyleLbl="nod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C6E0CC7-9C7C-4A98-BE57-564746FCDCBA}" type="pres">
      <dgm:prSet presAssocID="{D6307452-E9DD-4AA8-A7AA-EA2442ED6983}" presName="textRect" presStyleLbl="revTx" presStyleIdx="1" presStyleCnt="4">
        <dgm:presLayoutVars>
          <dgm:bulletEnabled val="1"/>
        </dgm:presLayoutVars>
      </dgm:prSet>
      <dgm:spPr/>
    </dgm:pt>
    <dgm:pt modelId="{C7BC5222-9ECB-44F4-9094-8D0F2E372B89}" type="pres">
      <dgm:prSet presAssocID="{96CF87E4-4E3D-4E38-AF71-7A84095476CF}" presName="sibTrans" presStyleLbl="sibTrans2D1" presStyleIdx="0" presStyleCnt="0"/>
      <dgm:spPr/>
    </dgm:pt>
    <dgm:pt modelId="{7C2B0971-2B3F-414A-8131-5AED4DE5E56E}" type="pres">
      <dgm:prSet presAssocID="{6B24F83E-CA73-47E7-84C2-DDC26D610D53}" presName="compNode" presStyleCnt="0"/>
      <dgm:spPr/>
    </dgm:pt>
    <dgm:pt modelId="{427FA0CC-39DE-4144-9CFB-6FE99720B19F}" type="pres">
      <dgm:prSet presAssocID="{6B24F83E-CA73-47E7-84C2-DDC26D610D53}" presName="pictRect" presStyleLbl="nod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FCA9670-38C1-4845-B807-94B51F89F115}" type="pres">
      <dgm:prSet presAssocID="{6B24F83E-CA73-47E7-84C2-DDC26D610D53}" presName="textRect" presStyleLbl="revTx" presStyleIdx="2" presStyleCnt="4">
        <dgm:presLayoutVars>
          <dgm:bulletEnabled val="1"/>
        </dgm:presLayoutVars>
      </dgm:prSet>
      <dgm:spPr/>
    </dgm:pt>
    <dgm:pt modelId="{9DB15B39-060E-4544-973F-3C2EE94C847B}" type="pres">
      <dgm:prSet presAssocID="{A206C29E-5B77-436A-9814-B47357301EAB}" presName="sibTrans" presStyleLbl="sibTrans2D1" presStyleIdx="0" presStyleCnt="0"/>
      <dgm:spPr/>
    </dgm:pt>
    <dgm:pt modelId="{FE298686-1846-4B53-ABC0-842DCE2C23B6}" type="pres">
      <dgm:prSet presAssocID="{61655500-E72E-461F-8B00-1058F5EB7E69}" presName="compNode" presStyleCnt="0"/>
      <dgm:spPr/>
    </dgm:pt>
    <dgm:pt modelId="{C43DE43F-D3C8-461E-93CD-785B9CC6212F}" type="pres">
      <dgm:prSet presAssocID="{61655500-E72E-461F-8B00-1058F5EB7E69}" presName="pictRect" presStyleLbl="nod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CE0D9D0D-DF1F-40A7-9E08-3D477893BA5E}" type="pres">
      <dgm:prSet presAssocID="{61655500-E72E-461F-8B00-1058F5EB7E69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20C28156-D1A6-4E38-B5EE-3646DD9E4B59}" srcId="{D387C8EC-DBEC-46EC-AFC4-A63B1BEDC2A2}" destId="{61655500-E72E-461F-8B00-1058F5EB7E69}" srcOrd="3" destOrd="0" parTransId="{2B20147D-114B-4E8D-A06F-5AC4C9DA24F2}" sibTransId="{B63C65E0-A612-4A6A-A798-8E9FDFAFCB93}"/>
    <dgm:cxn modelId="{3237BAB1-B464-4A0E-979A-28EE25ABFA1D}" type="presOf" srcId="{BFCE776F-77D0-4EDA-8299-4ED57216F123}" destId="{A98FFDE1-8D10-4CEB-99C9-D4858AEC7B5F}" srcOrd="0" destOrd="0" presId="urn:microsoft.com/office/officeart/2005/8/layout/pList1"/>
    <dgm:cxn modelId="{5DE1040A-1E2C-4E12-87F3-8C2AD76B4EF3}" type="presOf" srcId="{D6307452-E9DD-4AA8-A7AA-EA2442ED6983}" destId="{8C6E0CC7-9C7C-4A98-BE57-564746FCDCBA}" srcOrd="0" destOrd="0" presId="urn:microsoft.com/office/officeart/2005/8/layout/pList1"/>
    <dgm:cxn modelId="{EA3A4921-E5BC-401E-B88D-4D4B21023B6F}" type="presOf" srcId="{06AB955F-7ADA-479D-8DFB-8C5BFFB3197D}" destId="{7272A946-F245-4519-A30F-C6B0D1370A5D}" srcOrd="0" destOrd="0" presId="urn:microsoft.com/office/officeart/2005/8/layout/pList1"/>
    <dgm:cxn modelId="{4DC4CE9D-5F85-4592-A3A2-AEF0F89CDF5B}" type="presOf" srcId="{61655500-E72E-461F-8B00-1058F5EB7E69}" destId="{CE0D9D0D-DF1F-40A7-9E08-3D477893BA5E}" srcOrd="0" destOrd="0" presId="urn:microsoft.com/office/officeart/2005/8/layout/pList1"/>
    <dgm:cxn modelId="{ADD4D7EF-827E-447A-A721-673E8BEE9231}" type="presOf" srcId="{6B24F83E-CA73-47E7-84C2-DDC26D610D53}" destId="{FFCA9670-38C1-4845-B807-94B51F89F115}" srcOrd="0" destOrd="0" presId="urn:microsoft.com/office/officeart/2005/8/layout/pList1"/>
    <dgm:cxn modelId="{3D7B5A32-6DA1-47BC-83CA-C8883143F4F1}" srcId="{D387C8EC-DBEC-46EC-AFC4-A63B1BEDC2A2}" destId="{D6307452-E9DD-4AA8-A7AA-EA2442ED6983}" srcOrd="1" destOrd="0" parTransId="{95401462-55C4-490A-9EF3-599407BEBC2E}" sibTransId="{96CF87E4-4E3D-4E38-AF71-7A84095476CF}"/>
    <dgm:cxn modelId="{DDB680A1-B07B-4AEA-9E15-A832C212B4FE}" type="presOf" srcId="{96CF87E4-4E3D-4E38-AF71-7A84095476CF}" destId="{C7BC5222-9ECB-44F4-9094-8D0F2E372B89}" srcOrd="0" destOrd="0" presId="urn:microsoft.com/office/officeart/2005/8/layout/pList1"/>
    <dgm:cxn modelId="{A1C62B6B-8456-4C4E-B470-6DD37EBC2E9F}" type="presOf" srcId="{A206C29E-5B77-436A-9814-B47357301EAB}" destId="{9DB15B39-060E-4544-973F-3C2EE94C847B}" srcOrd="0" destOrd="0" presId="urn:microsoft.com/office/officeart/2005/8/layout/pList1"/>
    <dgm:cxn modelId="{1D1219EF-FA27-4BE0-8C78-057D9384D927}" type="presOf" srcId="{D387C8EC-DBEC-46EC-AFC4-A63B1BEDC2A2}" destId="{2C23E2E2-B6A8-4C8C-9270-F3E05EE7C47E}" srcOrd="0" destOrd="0" presId="urn:microsoft.com/office/officeart/2005/8/layout/pList1"/>
    <dgm:cxn modelId="{BD1F9198-EEDF-4653-AF6E-511FE877BD84}" srcId="{D387C8EC-DBEC-46EC-AFC4-A63B1BEDC2A2}" destId="{6B24F83E-CA73-47E7-84C2-DDC26D610D53}" srcOrd="2" destOrd="0" parTransId="{461130ED-F58C-4BE0-8870-D94F43427399}" sibTransId="{A206C29E-5B77-436A-9814-B47357301EAB}"/>
    <dgm:cxn modelId="{278B35D3-929B-4BDB-91A9-8A850AE9C53B}" srcId="{D387C8EC-DBEC-46EC-AFC4-A63B1BEDC2A2}" destId="{06AB955F-7ADA-479D-8DFB-8C5BFFB3197D}" srcOrd="0" destOrd="0" parTransId="{9D5ACA97-BA15-497A-8A2D-1A311BEE4520}" sibTransId="{BFCE776F-77D0-4EDA-8299-4ED57216F123}"/>
    <dgm:cxn modelId="{9D74BEE3-3512-41DB-957B-0CA60F7E9C28}" type="presParOf" srcId="{2C23E2E2-B6A8-4C8C-9270-F3E05EE7C47E}" destId="{B7E12996-37AD-4FE3-8EA2-DA8E09BE9ED8}" srcOrd="0" destOrd="0" presId="urn:microsoft.com/office/officeart/2005/8/layout/pList1"/>
    <dgm:cxn modelId="{23393BF4-1055-45DA-BD26-ECD5BC2A3769}" type="presParOf" srcId="{B7E12996-37AD-4FE3-8EA2-DA8E09BE9ED8}" destId="{C83B1F0D-1178-4F9E-9FD1-94F43144354F}" srcOrd="0" destOrd="0" presId="urn:microsoft.com/office/officeart/2005/8/layout/pList1"/>
    <dgm:cxn modelId="{CC4D5242-3E60-4FEC-975A-677B7EF4B382}" type="presParOf" srcId="{B7E12996-37AD-4FE3-8EA2-DA8E09BE9ED8}" destId="{7272A946-F245-4519-A30F-C6B0D1370A5D}" srcOrd="1" destOrd="0" presId="urn:microsoft.com/office/officeart/2005/8/layout/pList1"/>
    <dgm:cxn modelId="{C237636E-0D67-4AEC-B85A-3F0671907EB0}" type="presParOf" srcId="{2C23E2E2-B6A8-4C8C-9270-F3E05EE7C47E}" destId="{A98FFDE1-8D10-4CEB-99C9-D4858AEC7B5F}" srcOrd="1" destOrd="0" presId="urn:microsoft.com/office/officeart/2005/8/layout/pList1"/>
    <dgm:cxn modelId="{2D0ED2FE-E378-43DE-8FCD-FC19E2B5EC8C}" type="presParOf" srcId="{2C23E2E2-B6A8-4C8C-9270-F3E05EE7C47E}" destId="{4E9829F9-4C5B-48C8-969D-02FE185245AA}" srcOrd="2" destOrd="0" presId="urn:microsoft.com/office/officeart/2005/8/layout/pList1"/>
    <dgm:cxn modelId="{D22ACFE0-ABE9-4F8E-AC87-3A493FE4FAD1}" type="presParOf" srcId="{4E9829F9-4C5B-48C8-969D-02FE185245AA}" destId="{A86C5DFB-6C8A-47F3-BF79-55C49E0F04F3}" srcOrd="0" destOrd="0" presId="urn:microsoft.com/office/officeart/2005/8/layout/pList1"/>
    <dgm:cxn modelId="{C4E22066-D7C0-49D0-B147-E61878277F1B}" type="presParOf" srcId="{4E9829F9-4C5B-48C8-969D-02FE185245AA}" destId="{8C6E0CC7-9C7C-4A98-BE57-564746FCDCBA}" srcOrd="1" destOrd="0" presId="urn:microsoft.com/office/officeart/2005/8/layout/pList1"/>
    <dgm:cxn modelId="{CC6B14CE-44C1-4631-AF97-FC40FA69DD4A}" type="presParOf" srcId="{2C23E2E2-B6A8-4C8C-9270-F3E05EE7C47E}" destId="{C7BC5222-9ECB-44F4-9094-8D0F2E372B89}" srcOrd="3" destOrd="0" presId="urn:microsoft.com/office/officeart/2005/8/layout/pList1"/>
    <dgm:cxn modelId="{543F0516-6119-4FD4-B286-7541309580DC}" type="presParOf" srcId="{2C23E2E2-B6A8-4C8C-9270-F3E05EE7C47E}" destId="{7C2B0971-2B3F-414A-8131-5AED4DE5E56E}" srcOrd="4" destOrd="0" presId="urn:microsoft.com/office/officeart/2005/8/layout/pList1"/>
    <dgm:cxn modelId="{A85C42B3-8B85-4DB0-98CA-B5FD588DE7C6}" type="presParOf" srcId="{7C2B0971-2B3F-414A-8131-5AED4DE5E56E}" destId="{427FA0CC-39DE-4144-9CFB-6FE99720B19F}" srcOrd="0" destOrd="0" presId="urn:microsoft.com/office/officeart/2005/8/layout/pList1"/>
    <dgm:cxn modelId="{C4E5C7C7-90EE-4EA9-9827-C0ADAEAC7585}" type="presParOf" srcId="{7C2B0971-2B3F-414A-8131-5AED4DE5E56E}" destId="{FFCA9670-38C1-4845-B807-94B51F89F115}" srcOrd="1" destOrd="0" presId="urn:microsoft.com/office/officeart/2005/8/layout/pList1"/>
    <dgm:cxn modelId="{4BAB9522-0011-4164-90D0-F56C30C79BDA}" type="presParOf" srcId="{2C23E2E2-B6A8-4C8C-9270-F3E05EE7C47E}" destId="{9DB15B39-060E-4544-973F-3C2EE94C847B}" srcOrd="5" destOrd="0" presId="urn:microsoft.com/office/officeart/2005/8/layout/pList1"/>
    <dgm:cxn modelId="{87ED2C80-925B-4B5A-93B1-A7CD4542BDAB}" type="presParOf" srcId="{2C23E2E2-B6A8-4C8C-9270-F3E05EE7C47E}" destId="{FE298686-1846-4B53-ABC0-842DCE2C23B6}" srcOrd="6" destOrd="0" presId="urn:microsoft.com/office/officeart/2005/8/layout/pList1"/>
    <dgm:cxn modelId="{980B1025-2972-4E7C-BC6F-1865830B08FA}" type="presParOf" srcId="{FE298686-1846-4B53-ABC0-842DCE2C23B6}" destId="{C43DE43F-D3C8-461E-93CD-785B9CC6212F}" srcOrd="0" destOrd="0" presId="urn:microsoft.com/office/officeart/2005/8/layout/pList1"/>
    <dgm:cxn modelId="{8952221E-0986-42B3-AE7B-77FDCE88D941}" type="presParOf" srcId="{FE298686-1846-4B53-ABC0-842DCE2C23B6}" destId="{CE0D9D0D-DF1F-40A7-9E08-3D477893BA5E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3B1F0D-1178-4F9E-9FD1-94F43144354F}">
      <dsp:nvSpPr>
        <dsp:cNvPr id="0" name=""/>
        <dsp:cNvSpPr/>
      </dsp:nvSpPr>
      <dsp:spPr>
        <a:xfrm>
          <a:off x="160287" y="1204"/>
          <a:ext cx="2439756" cy="1680991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2A946-F245-4519-A30F-C6B0D1370A5D}">
      <dsp:nvSpPr>
        <dsp:cNvPr id="0" name=""/>
        <dsp:cNvSpPr/>
      </dsp:nvSpPr>
      <dsp:spPr>
        <a:xfrm>
          <a:off x="160287" y="1682196"/>
          <a:ext cx="2439756" cy="90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91592" rIns="291592" bIns="0" numCol="1" spcCol="1270" anchor="t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4100" kern="1200" dirty="0" err="1"/>
            <a:t>Jeep</a:t>
          </a:r>
          <a:r>
            <a:rPr lang="sk-SK" sz="4100" kern="1200" dirty="0"/>
            <a:t> trip</a:t>
          </a:r>
        </a:p>
      </dsp:txBody>
      <dsp:txXfrm>
        <a:off x="160287" y="1682196"/>
        <a:ext cx="2439756" cy="905149"/>
      </dsp:txXfrm>
    </dsp:sp>
    <dsp:sp modelId="{A86C5DFB-6C8A-47F3-BF79-55C49E0F04F3}">
      <dsp:nvSpPr>
        <dsp:cNvPr id="0" name=""/>
        <dsp:cNvSpPr/>
      </dsp:nvSpPr>
      <dsp:spPr>
        <a:xfrm>
          <a:off x="2844121" y="1204"/>
          <a:ext cx="2439756" cy="1680991"/>
        </a:xfrm>
        <a:prstGeom prst="round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6E0CC7-9C7C-4A98-BE57-564746FCDCBA}">
      <dsp:nvSpPr>
        <dsp:cNvPr id="0" name=""/>
        <dsp:cNvSpPr/>
      </dsp:nvSpPr>
      <dsp:spPr>
        <a:xfrm>
          <a:off x="2844121" y="1682196"/>
          <a:ext cx="2439756" cy="90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91592" rIns="291592" bIns="0" numCol="1" spcCol="1270" anchor="t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4100" kern="1200" dirty="0" err="1"/>
            <a:t>Biking</a:t>
          </a:r>
          <a:endParaRPr lang="sk-SK" sz="4100" kern="1200" dirty="0"/>
        </a:p>
      </dsp:txBody>
      <dsp:txXfrm>
        <a:off x="2844121" y="1682196"/>
        <a:ext cx="2439756" cy="905149"/>
      </dsp:txXfrm>
    </dsp:sp>
    <dsp:sp modelId="{427FA0CC-39DE-4144-9CFB-6FE99720B19F}">
      <dsp:nvSpPr>
        <dsp:cNvPr id="0" name=""/>
        <dsp:cNvSpPr/>
      </dsp:nvSpPr>
      <dsp:spPr>
        <a:xfrm>
          <a:off x="5527956" y="1204"/>
          <a:ext cx="2439756" cy="1680991"/>
        </a:xfrm>
        <a:prstGeom prst="round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CA9670-38C1-4845-B807-94B51F89F115}">
      <dsp:nvSpPr>
        <dsp:cNvPr id="0" name=""/>
        <dsp:cNvSpPr/>
      </dsp:nvSpPr>
      <dsp:spPr>
        <a:xfrm>
          <a:off x="5527956" y="1682196"/>
          <a:ext cx="2439756" cy="90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91592" rIns="291592" bIns="0" numCol="1" spcCol="1270" anchor="t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4100" kern="1200" dirty="0" err="1"/>
            <a:t>Hiking</a:t>
          </a:r>
          <a:endParaRPr lang="sk-SK" sz="4100" kern="1200" dirty="0"/>
        </a:p>
      </dsp:txBody>
      <dsp:txXfrm>
        <a:off x="5527956" y="1682196"/>
        <a:ext cx="2439756" cy="905149"/>
      </dsp:txXfrm>
    </dsp:sp>
    <dsp:sp modelId="{C43DE43F-D3C8-461E-93CD-785B9CC6212F}">
      <dsp:nvSpPr>
        <dsp:cNvPr id="0" name=""/>
        <dsp:cNvSpPr/>
      </dsp:nvSpPr>
      <dsp:spPr>
        <a:xfrm>
          <a:off x="2844121" y="2831321"/>
          <a:ext cx="2439756" cy="1680991"/>
        </a:xfrm>
        <a:prstGeom prst="round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0D9D0D-DF1F-40A7-9E08-3D477893BA5E}">
      <dsp:nvSpPr>
        <dsp:cNvPr id="0" name=""/>
        <dsp:cNvSpPr/>
      </dsp:nvSpPr>
      <dsp:spPr>
        <a:xfrm>
          <a:off x="2844121" y="4512313"/>
          <a:ext cx="2439756" cy="90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91592" rIns="291592" bIns="0" numCol="1" spcCol="1270" anchor="t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4100" kern="1200" dirty="0" err="1"/>
            <a:t>Winter</a:t>
          </a:r>
          <a:r>
            <a:rPr lang="sk-SK" sz="4100" kern="1200" dirty="0"/>
            <a:t> </a:t>
          </a:r>
        </a:p>
      </dsp:txBody>
      <dsp:txXfrm>
        <a:off x="2844121" y="4512313"/>
        <a:ext cx="2439756" cy="905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68561-5462-49B1-AEFC-3BFEC4376A16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8A1E0-F5F9-4A4D-9860-41365AF4D6D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82907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1E3CE7-EAA7-4B30-A3E4-2519961662E6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76FD2-9D60-4E26-804E-F0A9A99DFD7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0714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76FD2-9D60-4E26-804E-F0A9A99DFD7E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00570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8917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58556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18502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58793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158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1428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552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86450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8000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4523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06514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E6656-5420-4418-AE05-3AB94D695414}" type="datetimeFigureOut">
              <a:rPr lang="sk-SK" smtClean="0"/>
              <a:t>21. 9. 2016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2EC43-F182-4541-AF05-CE1B9B6010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80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oleObject" Target="../embeddings/oleObject1.bin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wmf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>
          <a:xfrm>
            <a:off x="0" y="-10876"/>
            <a:ext cx="12191980" cy="6868876"/>
          </a:xfrm>
          <a:prstGeom prst="rect">
            <a:avLst/>
          </a:prstGeom>
        </p:spPr>
      </p:pic>
      <p:sp>
        <p:nvSpPr>
          <p:cNvPr id="8" name="BlokTextu 7"/>
          <p:cNvSpPr txBox="1"/>
          <p:nvPr/>
        </p:nvSpPr>
        <p:spPr>
          <a:xfrm>
            <a:off x="348344" y="5323116"/>
            <a:ext cx="9971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b="1" dirty="0">
                <a:solidFill>
                  <a:schemeClr val="bg1"/>
                </a:solidFill>
              </a:rPr>
              <a:t>Štart a perspektívy pútnického turizmu</a:t>
            </a:r>
          </a:p>
        </p:txBody>
      </p:sp>
      <p:sp>
        <p:nvSpPr>
          <p:cNvPr id="10" name="BlokTextu 9"/>
          <p:cNvSpPr txBox="1"/>
          <p:nvPr/>
        </p:nvSpPr>
        <p:spPr>
          <a:xfrm>
            <a:off x="348344" y="6198279"/>
            <a:ext cx="6592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</a:rPr>
              <a:t>Ľuboš </a:t>
            </a:r>
            <a:r>
              <a:rPr lang="sk-SK" b="1" dirty="0" err="1">
                <a:solidFill>
                  <a:schemeClr val="bg1"/>
                </a:solidFill>
              </a:rPr>
              <a:t>Grajcár</a:t>
            </a:r>
            <a:r>
              <a:rPr lang="sk-SK" b="1" dirty="0">
                <a:solidFill>
                  <a:schemeClr val="bg1"/>
                </a:solidFill>
              </a:rPr>
              <a:t> – John </a:t>
            </a:r>
            <a:r>
              <a:rPr lang="sk-SK" b="1" dirty="0" err="1">
                <a:solidFill>
                  <a:schemeClr val="bg1"/>
                </a:solidFill>
              </a:rPr>
              <a:t>the</a:t>
            </a:r>
            <a:r>
              <a:rPr lang="sk-SK" b="1" dirty="0">
                <a:solidFill>
                  <a:schemeClr val="bg1"/>
                </a:solidFill>
              </a:rPr>
              <a:t> B </a:t>
            </a:r>
            <a:r>
              <a:rPr lang="sk-SK" b="1" dirty="0" err="1">
                <a:solidFill>
                  <a:schemeClr val="bg1"/>
                </a:solidFill>
              </a:rPr>
              <a:t>tour</a:t>
            </a:r>
            <a:endParaRPr lang="sk-SK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689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Riešenia                                    Pracovať spolu!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/>
              <a:t>Start</a:t>
            </a:r>
            <a:r>
              <a:rPr lang="sk-SK" dirty="0"/>
              <a:t> </a:t>
            </a:r>
            <a:r>
              <a:rPr lang="sk-SK" dirty="0" err="1"/>
              <a:t>up</a:t>
            </a:r>
            <a:endParaRPr lang="sk-SK" dirty="0"/>
          </a:p>
          <a:p>
            <a:r>
              <a:rPr lang="sk-SK" dirty="0"/>
              <a:t>Fondy, projekty</a:t>
            </a:r>
          </a:p>
          <a:p>
            <a:r>
              <a:rPr lang="sk-SK" dirty="0"/>
              <a:t>Rozvoj infraštruktúry</a:t>
            </a:r>
          </a:p>
          <a:p>
            <a:r>
              <a:rPr lang="sk-SK" dirty="0"/>
              <a:t>Vízie, ciele, </a:t>
            </a:r>
            <a:r>
              <a:rPr lang="sk-SK" dirty="0" err="1"/>
              <a:t>info</a:t>
            </a:r>
            <a:r>
              <a:rPr lang="sk-SK" dirty="0"/>
              <a:t> cesty, </a:t>
            </a:r>
            <a:r>
              <a:rPr lang="sk-SK" dirty="0" err="1"/>
              <a:t>fam</a:t>
            </a:r>
            <a:r>
              <a:rPr lang="sk-SK" dirty="0"/>
              <a:t> tripy, výstavy, stratégia  všetci spolu</a:t>
            </a:r>
          </a:p>
          <a:p>
            <a:r>
              <a:rPr lang="sk-SK" dirty="0"/>
              <a:t>-merateľné výsledky a vyhodnotenie</a:t>
            </a:r>
          </a:p>
          <a:p>
            <a:r>
              <a:rPr lang="sk-SK" dirty="0"/>
              <a:t>City </a:t>
            </a:r>
            <a:r>
              <a:rPr lang="sk-SK" dirty="0" err="1"/>
              <a:t>tax</a:t>
            </a:r>
            <a:endParaRPr lang="sk-SK" dirty="0"/>
          </a:p>
          <a:p>
            <a:r>
              <a:rPr lang="sk-SK" dirty="0"/>
              <a:t>Zníženie DPH na služby v CR</a:t>
            </a:r>
          </a:p>
          <a:p>
            <a:r>
              <a:rPr lang="sk-SK" dirty="0"/>
              <a:t>Rozvoj leteckej dopravy</a:t>
            </a:r>
          </a:p>
        </p:txBody>
      </p:sp>
    </p:spTree>
    <p:extLst>
      <p:ext uri="{BB962C8B-B14F-4D97-AF65-F5344CB8AC3E}">
        <p14:creationId xmlns:p14="http://schemas.microsoft.com/office/powerpoint/2010/main" val="436951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Riešenia pre </a:t>
            </a:r>
            <a:r>
              <a:rPr lang="sk-SK" dirty="0" err="1"/>
              <a:t>Pútnicke</a:t>
            </a:r>
            <a:r>
              <a:rPr lang="sk-SK" dirty="0"/>
              <a:t> cesty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Pútnické cesty sú pre všetkých, mali by byť súčasťou stratégie</a:t>
            </a:r>
          </a:p>
          <a:p>
            <a:r>
              <a:rPr lang="sk-SK" dirty="0"/>
              <a:t>Budovanie dobrovoľníckych buniek</a:t>
            </a:r>
          </a:p>
          <a:p>
            <a:r>
              <a:rPr lang="sk-SK" dirty="0"/>
              <a:t>Projekty</a:t>
            </a:r>
          </a:p>
          <a:p>
            <a:r>
              <a:rPr lang="sk-SK" dirty="0"/>
              <a:t>Cirkev</a:t>
            </a:r>
          </a:p>
          <a:p>
            <a:r>
              <a:rPr lang="sk-SK" dirty="0"/>
              <a:t>Obce, samosprávy</a:t>
            </a:r>
          </a:p>
        </p:txBody>
      </p:sp>
    </p:spTree>
    <p:extLst>
      <p:ext uri="{BB962C8B-B14F-4D97-AF65-F5344CB8AC3E}">
        <p14:creationId xmlns:p14="http://schemas.microsoft.com/office/powerpoint/2010/main" val="2837171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3657601" y="3193773"/>
            <a:ext cx="10919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b="1" dirty="0"/>
              <a:t>Ďakujem za pozornosť.</a:t>
            </a:r>
          </a:p>
        </p:txBody>
      </p:sp>
    </p:spTree>
    <p:extLst>
      <p:ext uri="{BB962C8B-B14F-4D97-AF65-F5344CB8AC3E}">
        <p14:creationId xmlns:p14="http://schemas.microsoft.com/office/powerpoint/2010/main" val="55973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Služby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k-SK" dirty="0"/>
              <a:t>Splavy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k-SK" dirty="0" err="1"/>
              <a:t>Rafting</a:t>
            </a:r>
            <a:endParaRPr lang="sk-SK" dirty="0"/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3087" y="6311900"/>
            <a:ext cx="2382078" cy="413875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83" y="2531787"/>
            <a:ext cx="4860234" cy="3645176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7" r="36227"/>
          <a:stretch/>
        </p:blipFill>
        <p:spPr>
          <a:xfrm>
            <a:off x="6308035" y="2531787"/>
            <a:ext cx="5367130" cy="364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412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Služby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k-SK" dirty="0"/>
          </a:p>
          <a:p>
            <a:endParaRPr lang="sk-SK" dirty="0"/>
          </a:p>
        </p:txBody>
      </p:sp>
      <p:sp>
        <p:nvSpPr>
          <p:cNvPr id="7" name="Zástupný objekt pre obsah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sk-SK" dirty="0"/>
          </a:p>
          <a:p>
            <a:endParaRPr lang="sk-SK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k-SK" dirty="0"/>
          </a:p>
        </p:txBody>
      </p:sp>
      <p:sp>
        <p:nvSpPr>
          <p:cNvPr id="9" name="Zástupný objekt pre obsah 2"/>
          <p:cNvSpPr txBox="1">
            <a:spLocks/>
          </p:cNvSpPr>
          <p:nvPr/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Požičovňa</a:t>
            </a:r>
          </a:p>
        </p:txBody>
      </p:sp>
      <p:sp>
        <p:nvSpPr>
          <p:cNvPr id="10" name="Zástupný objekt pre obsah 3"/>
          <p:cNvSpPr txBox="1">
            <a:spLocks/>
          </p:cNvSpPr>
          <p:nvPr/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Kurzy</a:t>
            </a:r>
          </a:p>
          <a:p>
            <a:endParaRPr lang="sk-SK" dirty="0"/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3087" y="6311900"/>
            <a:ext cx="2382078" cy="413875"/>
          </a:xfrm>
          <a:prstGeom prst="rect">
            <a:avLst/>
          </a:prstGeom>
        </p:spPr>
      </p:pic>
      <p:pic>
        <p:nvPicPr>
          <p:cNvPr id="16" name="Obrázok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3"/>
          <a:stretch/>
        </p:blipFill>
        <p:spPr>
          <a:xfrm>
            <a:off x="202096" y="2531787"/>
            <a:ext cx="5648739" cy="3645176"/>
          </a:xfrm>
          <a:prstGeom prst="rect">
            <a:avLst/>
          </a:prstGeom>
        </p:spPr>
      </p:pic>
      <p:pic>
        <p:nvPicPr>
          <p:cNvPr id="19" name="Obrázok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3" r="8088"/>
          <a:stretch/>
        </p:blipFill>
        <p:spPr>
          <a:xfrm>
            <a:off x="6351104" y="2332412"/>
            <a:ext cx="5155096" cy="38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453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Služby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k-SK" dirty="0" err="1"/>
              <a:t>Teambuilding</a:t>
            </a:r>
            <a:endParaRPr lang="sk-SK" dirty="0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k-SK" dirty="0"/>
              <a:t>Lukostreľba</a:t>
            </a:r>
          </a:p>
          <a:p>
            <a:r>
              <a:rPr lang="sk-SK" dirty="0" err="1"/>
              <a:t>Geocaching</a:t>
            </a:r>
            <a:endParaRPr lang="sk-SK" dirty="0"/>
          </a:p>
          <a:p>
            <a:r>
              <a:rPr lang="sk-SK" dirty="0" err="1"/>
              <a:t>Treasurehunting</a:t>
            </a:r>
            <a:endParaRPr lang="sk-SK" dirty="0"/>
          </a:p>
          <a:p>
            <a:r>
              <a:rPr lang="sk-SK" dirty="0" err="1"/>
              <a:t>Snowrafting</a:t>
            </a:r>
            <a:endParaRPr lang="sk-SK" dirty="0"/>
          </a:p>
          <a:p>
            <a:r>
              <a:rPr lang="sk-SK" dirty="0" err="1"/>
              <a:t>Snowtubinig</a:t>
            </a:r>
            <a:endParaRPr lang="sk-SK" dirty="0"/>
          </a:p>
          <a:p>
            <a:r>
              <a:rPr lang="sk-SK" dirty="0" err="1"/>
              <a:t>Snowshoeing</a:t>
            </a:r>
            <a:endParaRPr lang="sk-SK" dirty="0"/>
          </a:p>
          <a:p>
            <a:r>
              <a:rPr lang="sk-SK" dirty="0"/>
              <a:t>Lavínový kurz</a:t>
            </a:r>
          </a:p>
          <a:p>
            <a:r>
              <a:rPr lang="sk-SK" dirty="0"/>
              <a:t>Zážitkové kurzy prvej pomoci</a:t>
            </a: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3087" y="6311900"/>
            <a:ext cx="2382078" cy="413875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 rotWithShape="1">
          <a:blip r:embed="rId3"/>
          <a:srcRect l="13613" r="6348"/>
          <a:stretch/>
        </p:blipFill>
        <p:spPr>
          <a:xfrm>
            <a:off x="384313" y="2531787"/>
            <a:ext cx="5221357" cy="367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407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/>
        </p:nvGraphicFramePr>
        <p:xfrm>
          <a:off x="5195888" y="2527300"/>
          <a:ext cx="180022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Bitová mapa" r:id="rId3" imgW="1800360" imgH="1800360" progId="Paint.Picture">
                  <p:embed/>
                </p:oleObj>
              </mc:Choice>
              <mc:Fallback>
                <p:oleObj name="Bitová mapa" r:id="rId3" imgW="1800360" imgH="1800360" progId="Paint.Picture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95888" y="2527300"/>
                        <a:ext cx="1800225" cy="180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7560583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BlokTextu 6"/>
          <p:cNvSpPr txBox="1"/>
          <p:nvPr/>
        </p:nvSpPr>
        <p:spPr>
          <a:xfrm>
            <a:off x="9700593" y="5928028"/>
            <a:ext cx="3207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edenslovakia.com</a:t>
            </a:r>
          </a:p>
          <a:p>
            <a:r>
              <a:rPr lang="sk-SK" b="1" dirty="0"/>
              <a:t>ganedenslovakia.co.il</a:t>
            </a:r>
          </a:p>
        </p:txBody>
      </p:sp>
    </p:spTree>
    <p:extLst>
      <p:ext uri="{BB962C8B-B14F-4D97-AF65-F5344CB8AC3E}">
        <p14:creationId xmlns:p14="http://schemas.microsoft.com/office/powerpoint/2010/main" val="2761042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err="1"/>
              <a:t>Camino</a:t>
            </a:r>
            <a:r>
              <a:rPr lang="sk-SK" b="1" dirty="0"/>
              <a:t> na Slovensku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k-SK" dirty="0"/>
              <a:t>Nevýhody -</a:t>
            </a:r>
          </a:p>
          <a:p>
            <a:pPr lvl="0"/>
            <a:r>
              <a:rPr lang="sk-SK" dirty="0"/>
              <a:t>Ponuka ubytovania na trase /koniec 1. etapy/</a:t>
            </a:r>
          </a:p>
          <a:p>
            <a:pPr lvl="0"/>
            <a:r>
              <a:rPr lang="sk-SK" dirty="0"/>
              <a:t>Úroveň služieb</a:t>
            </a:r>
          </a:p>
          <a:p>
            <a:pPr lvl="0"/>
            <a:r>
              <a:rPr lang="sk-SK" dirty="0"/>
              <a:t>Propagácia </a:t>
            </a:r>
          </a:p>
          <a:p>
            <a:pPr lvl="0"/>
            <a:r>
              <a:rPr lang="sk-SK" dirty="0"/>
              <a:t>Príprava produktu: rozvrhnutie trasy na etapy podľa kondície klienta, transfer z letiska, ubytovanie, strava, preprava batožiny, cena so sprievodcom, bez sprievodcu</a:t>
            </a:r>
          </a:p>
          <a:p>
            <a:endParaRPr lang="sk-SK" dirty="0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k-SK" dirty="0"/>
              <a:t>Výhody +</a:t>
            </a:r>
          </a:p>
          <a:p>
            <a:pPr lvl="0"/>
            <a:r>
              <a:rPr lang="sk-SK" dirty="0"/>
              <a:t>Aktivita zdola, dobrovoľníci</a:t>
            </a:r>
          </a:p>
          <a:p>
            <a:pPr lvl="0"/>
            <a:r>
              <a:rPr lang="sk-SK" dirty="0"/>
              <a:t>Prírodné a historické dedičstvo, </a:t>
            </a:r>
            <a:r>
              <a:rPr lang="sk-SK" dirty="0" err="1"/>
              <a:t>Unesco</a:t>
            </a:r>
            <a:r>
              <a:rPr lang="sk-SK" dirty="0"/>
              <a:t> pamiatky po trase </a:t>
            </a:r>
            <a:r>
              <a:rPr lang="sk-SK" dirty="0" err="1"/>
              <a:t>Camina</a:t>
            </a:r>
            <a:r>
              <a:rPr lang="sk-SK" dirty="0"/>
              <a:t> a Národne parky</a:t>
            </a:r>
          </a:p>
          <a:p>
            <a:pPr lvl="0"/>
            <a:r>
              <a:rPr lang="sk-SK" dirty="0"/>
              <a:t>Finančne nenáročné s obrovským potenciálom pre DCR</a:t>
            </a:r>
          </a:p>
          <a:p>
            <a:pPr lvl="0"/>
            <a:r>
              <a:rPr lang="sk-SK" dirty="0"/>
              <a:t>Potenciál pre </a:t>
            </a:r>
            <a:r>
              <a:rPr lang="sk-SK" dirty="0" err="1"/>
              <a:t>Incoming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92546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 vyzerá štart </a:t>
            </a:r>
            <a:r>
              <a:rPr lang="sk-SK" dirty="0" err="1"/>
              <a:t>incomingovej</a:t>
            </a:r>
            <a:r>
              <a:rPr lang="sk-SK" dirty="0"/>
              <a:t> CK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-najprv máte nadšenie, ale nemáte klientov, platíte odvody, priestory</a:t>
            </a:r>
          </a:p>
          <a:p>
            <a:pPr marL="0" indent="0">
              <a:buNone/>
            </a:pPr>
            <a:r>
              <a:rPr lang="sk-SK" dirty="0"/>
              <a:t> </a:t>
            </a:r>
          </a:p>
          <a:p>
            <a:r>
              <a:rPr lang="sk-SK" dirty="0"/>
              <a:t>-sám všetko – administratíva, ekonomika, účtovníctvo, obchod, sprevádzanie, marketing</a:t>
            </a:r>
          </a:p>
          <a:p>
            <a:endParaRPr lang="sk-SK" dirty="0"/>
          </a:p>
          <a:p>
            <a:r>
              <a:rPr lang="sk-SK" dirty="0"/>
              <a:t>Inštitucionálna pomoc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09258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 získať klienta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k-SK" b="1" dirty="0"/>
              <a:t>Cesta ku klientovi</a:t>
            </a:r>
            <a:endParaRPr lang="sk-SK" dirty="0"/>
          </a:p>
          <a:p>
            <a:r>
              <a:rPr lang="sk-SK" dirty="0"/>
              <a:t>Internet :</a:t>
            </a:r>
          </a:p>
          <a:p>
            <a:r>
              <a:rPr lang="sk-SK" dirty="0"/>
              <a:t>Priamy predaj</a:t>
            </a:r>
          </a:p>
          <a:p>
            <a:r>
              <a:rPr lang="sk-SK" dirty="0"/>
              <a:t>Prvý kontakt so zahraničným </a:t>
            </a:r>
            <a:r>
              <a:rPr lang="sk-SK" dirty="0" err="1"/>
              <a:t>touroperátorom</a:t>
            </a:r>
            <a:r>
              <a:rPr lang="sk-SK" dirty="0"/>
              <a:t>, CK</a:t>
            </a:r>
          </a:p>
          <a:p>
            <a:r>
              <a:rPr lang="sk-SK" dirty="0"/>
              <a:t>Výstava: a/ </a:t>
            </a:r>
            <a:r>
              <a:rPr lang="sk-SK" dirty="0" err="1"/>
              <a:t>low</a:t>
            </a:r>
            <a:r>
              <a:rPr lang="sk-SK" dirty="0"/>
              <a:t> </a:t>
            </a:r>
            <a:r>
              <a:rPr lang="sk-SK" dirty="0" err="1"/>
              <a:t>cost</a:t>
            </a:r>
            <a:r>
              <a:rPr lang="sk-SK" dirty="0"/>
              <a:t>  b/ vystavovateľ</a:t>
            </a:r>
          </a:p>
          <a:p>
            <a:r>
              <a:rPr lang="sk-SK" dirty="0"/>
              <a:t>b/ prenájom stánku, doprava, ubytovanie, dizajn, inštalácia, preprava a preclenie materiálov, pohostenie, preprava na mieste.</a:t>
            </a:r>
          </a:p>
          <a:p>
            <a:r>
              <a:rPr lang="sk-SK" dirty="0"/>
              <a:t>Rumunský kolega</a:t>
            </a:r>
          </a:p>
          <a:p>
            <a:r>
              <a:rPr lang="sk-SK" dirty="0" err="1"/>
              <a:t>Famtrip</a:t>
            </a:r>
            <a:r>
              <a:rPr lang="sk-SK" dirty="0"/>
              <a:t> /Plánovanie, transfer z letiska, preprava, ubytovanie, strava, sprevádzanie, atrakcie/.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33698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Realita na inštitucionálnej úrovni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/>
              <a:t>Programové vyhlásenie vlády SR</a:t>
            </a:r>
          </a:p>
          <a:p>
            <a:r>
              <a:rPr lang="sk-SK" dirty="0"/>
              <a:t>Obrat v službách CR za rok 2015 5 miliárd EUR.</a:t>
            </a:r>
          </a:p>
          <a:p>
            <a:r>
              <a:rPr lang="sk-SK" dirty="0"/>
              <a:t>V kapitole pre ministerstvo dopravy, výstavby a regionálneho rozvoja je pre cestovný ruch v roku 2017 určená suma 7,5 mil. eur namiesto 11,5 mil. eur na tento rok.</a:t>
            </a:r>
            <a:br>
              <a:rPr lang="sk-SK" dirty="0"/>
            </a:br>
            <a:br>
              <a:rPr lang="sk-SK" dirty="0"/>
            </a:br>
            <a:endParaRPr lang="sk-SK" dirty="0"/>
          </a:p>
          <a:p>
            <a:r>
              <a:rPr lang="sk-SK" dirty="0"/>
              <a:t> KOCR, OOCR, Odbor kultúry a CR na VUCKE, pobočka SACR</a:t>
            </a:r>
          </a:p>
          <a:p>
            <a:pPr marL="0" indent="0">
              <a:buNone/>
            </a:pPr>
            <a:r>
              <a:rPr lang="sk-SK" dirty="0"/>
              <a:t>/Duplicita, nejednotnosť, súperenie/</a:t>
            </a:r>
          </a:p>
          <a:p>
            <a:r>
              <a:rPr lang="sk-SK" dirty="0"/>
              <a:t>Výstavy SACR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03204087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238</Words>
  <Application>Microsoft Office PowerPoint</Application>
  <PresentationFormat>Širokouhlá</PresentationFormat>
  <Paragraphs>74</Paragraphs>
  <Slides>12</Slides>
  <Notes>1</Notes>
  <HiddenSlides>0</HiddenSlides>
  <MMClips>0</MMClips>
  <ScaleCrop>false</ScaleCrop>
  <HeadingPairs>
    <vt:vector size="8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Motív balíka Office</vt:lpstr>
      <vt:lpstr>Obrázok programu Skicár</vt:lpstr>
      <vt:lpstr>Prezentácia programu PowerPoint</vt:lpstr>
      <vt:lpstr>Služby</vt:lpstr>
      <vt:lpstr>Služby</vt:lpstr>
      <vt:lpstr>Služby</vt:lpstr>
      <vt:lpstr>Prezentácia programu PowerPoint</vt:lpstr>
      <vt:lpstr>Camino na Slovensku</vt:lpstr>
      <vt:lpstr>Ako vyzerá štart incomingovej CK</vt:lpstr>
      <vt:lpstr>Ako získať klienta</vt:lpstr>
      <vt:lpstr>Realita na inštitucionálnej úrovni</vt:lpstr>
      <vt:lpstr>Riešenia                                    Pracovať spolu!</vt:lpstr>
      <vt:lpstr>Riešenia pre Pútnicke cesty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user</dc:creator>
  <cp:lastModifiedBy>user</cp:lastModifiedBy>
  <cp:revision>28</cp:revision>
  <dcterms:created xsi:type="dcterms:W3CDTF">2016-09-21T16:20:43Z</dcterms:created>
  <dcterms:modified xsi:type="dcterms:W3CDTF">2016-09-22T08:03:30Z</dcterms:modified>
</cp:coreProperties>
</file>