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2"/>
    <p:sldId id="258" r:id="rId3"/>
    <p:sldId id="257" r:id="rId4"/>
  </p:sldIdLst>
  <p:sldSz cx="10080625" cy="7559675"/>
  <p:notesSz cx="7559675" cy="10691813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445" y="67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k-SK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sk-SK" sz="4400" b="0" strike="noStrike" spc="-1">
                <a:latin typeface="Arial"/>
              </a:rPr>
              <a:t>Kliknúť na úpravu formátu textu titulku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3200" b="0" strike="noStrike" spc="-1">
                <a:latin typeface="Arial"/>
              </a:rPr>
              <a:t>Kliknúť na úpravu formátu textu osnovy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k-SK" sz="2800" b="0" strike="noStrike" spc="-1">
                <a:latin typeface="Arial"/>
              </a:rPr>
              <a:t>Druhá úroveň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400" b="0" strike="noStrike" spc="-1">
                <a:latin typeface="Arial"/>
              </a:rPr>
              <a:t>Tretia úroveň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k-SK" sz="2000" b="0" strike="noStrike" spc="-1">
                <a:latin typeface="Arial"/>
              </a:rPr>
              <a:t>Štvrtá úroveň osnovy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000" b="0" strike="noStrike" spc="-1">
                <a:latin typeface="Arial"/>
              </a:rPr>
              <a:t>Piata úroveň osnovy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000" b="0" strike="noStrike" spc="-1">
                <a:latin typeface="Arial"/>
              </a:rPr>
              <a:t>Šiesta úroveň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k-SK" sz="2000" b="0" strike="noStrike" spc="-1">
                <a:latin typeface="Arial"/>
              </a:rPr>
              <a:t>Siedma úroveň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sk-SK" sz="1400" b="0" strike="noStrike" spc="-1">
                <a:latin typeface="Times New Roman"/>
              </a:rPr>
              <a:t>&lt;dátum/čas&gt;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sk-SK" sz="1400" b="0" strike="noStrike" spc="-1">
                <a:latin typeface="Times New Roman"/>
              </a:rPr>
              <a:t>&lt;päta&gt;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FAEA7F9F-2F10-4F42-B3FC-2C672D3CC02A}" type="slidenum">
              <a:rPr lang="sk-SK" sz="1400" b="0" strike="noStrike" spc="-1">
                <a:latin typeface="Times New Roman"/>
              </a:rPr>
              <a:t>‹#›</a:t>
            </a:fld>
            <a:endParaRPr lang="sk-SK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2087984" y="3370273"/>
            <a:ext cx="72000" cy="576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2"/>
          <p:cNvSpPr/>
          <p:nvPr/>
        </p:nvSpPr>
        <p:spPr>
          <a:xfrm>
            <a:off x="2091507" y="3946273"/>
            <a:ext cx="72000" cy="3600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3"/>
          <p:cNvSpPr/>
          <p:nvPr/>
        </p:nvSpPr>
        <p:spPr>
          <a:xfrm flipH="1">
            <a:off x="2087984" y="-13727"/>
            <a:ext cx="72000" cy="3384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TextShape 4"/>
          <p:cNvSpPr txBox="1"/>
          <p:nvPr/>
        </p:nvSpPr>
        <p:spPr>
          <a:xfrm>
            <a:off x="2376016" y="1979637"/>
            <a:ext cx="7488832" cy="1512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z="3200" spc="-1" dirty="0">
                <a:solidFill>
                  <a:srgbClr val="3465A4"/>
                </a:solidFill>
                <a:latin typeface="Calibri" pitchFamily="34" charset="0"/>
                <a:cs typeface="Calibri" pitchFamily="34" charset="0"/>
              </a:rPr>
              <a:t>Pracovné stretnutie vedúcich pracovníkov útvarov zodpovedných za koncepčné riadenie a manažment regionálneho rozvoja v pôsobnosti vyšších územných celkov </a:t>
            </a:r>
          </a:p>
          <a:p>
            <a:r>
              <a:rPr lang="sk-SK" sz="3200" spc="-1" dirty="0">
                <a:solidFill>
                  <a:srgbClr val="3465A4"/>
                </a:solidFill>
                <a:latin typeface="Calibri" pitchFamily="34" charset="0"/>
                <a:cs typeface="Calibri" pitchFamily="34" charset="0"/>
              </a:rPr>
              <a:t>a zástupcov Sekcie regionálneho rozvoja Úradu vlády </a:t>
            </a:r>
            <a:r>
              <a:rPr lang="sk-SK" sz="3200" spc="-1" dirty="0" smtClean="0">
                <a:solidFill>
                  <a:srgbClr val="3465A4"/>
                </a:solidFill>
                <a:latin typeface="Calibri" pitchFamily="34" charset="0"/>
                <a:cs typeface="Calibri" pitchFamily="34" charset="0"/>
              </a:rPr>
              <a:t>Slovenskej republiky</a:t>
            </a:r>
          </a:p>
          <a:p>
            <a:endParaRPr lang="sk-SK" sz="3200" spc="-1" dirty="0">
              <a:solidFill>
                <a:srgbClr val="3465A4"/>
              </a:solidFill>
              <a:latin typeface="Calibri" pitchFamily="34" charset="0"/>
              <a:cs typeface="Calibri" pitchFamily="34" charset="0"/>
            </a:endParaRPr>
          </a:p>
          <a:p>
            <a:endParaRPr lang="sk-SK" sz="3200" spc="-1" dirty="0" smtClean="0">
              <a:solidFill>
                <a:srgbClr val="3465A4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sk-SK" sz="3200" spc="-1" dirty="0" smtClean="0">
                <a:solidFill>
                  <a:srgbClr val="3465A4"/>
                </a:solidFill>
                <a:latin typeface="Calibri" pitchFamily="34" charset="0"/>
                <a:cs typeface="Calibri" pitchFamily="34" charset="0"/>
              </a:rPr>
              <a:t>13.-14.12.2017, Košice</a:t>
            </a:r>
            <a:endParaRPr lang="sk-SK" sz="3200" spc="-1" dirty="0">
              <a:solidFill>
                <a:srgbClr val="3465A4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5" name="Obrázok 44"/>
          <p:cNvPicPr/>
          <p:nvPr/>
        </p:nvPicPr>
        <p:blipFill>
          <a:blip r:embed="rId2"/>
          <a:stretch/>
        </p:blipFill>
        <p:spPr>
          <a:xfrm>
            <a:off x="503808" y="3059757"/>
            <a:ext cx="1080000" cy="1350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27022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2000" y="0"/>
            <a:ext cx="45719" cy="288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6000"/>
            <a:ext cx="45719" cy="288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8000"/>
            <a:ext cx="8928000" cy="288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88000"/>
            <a:ext cx="3600000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pc="-1" dirty="0">
                <a:solidFill>
                  <a:srgbClr val="FFFFFF"/>
                </a:solidFill>
                <a:latin typeface="Calibri"/>
              </a:rPr>
              <a:t>Program  </a:t>
            </a:r>
            <a:r>
              <a:rPr lang="sk-SK" spc="-1" dirty="0" smtClean="0">
                <a:solidFill>
                  <a:srgbClr val="FFFFFF"/>
                </a:solidFill>
                <a:latin typeface="Calibri"/>
              </a:rPr>
              <a:t>13.12.2017</a:t>
            </a:r>
            <a:endParaRPr lang="sk-SK" sz="18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720000"/>
            <a:ext cx="8640000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b="1" spc="-1" dirty="0">
                <a:solidFill>
                  <a:srgbClr val="3465A4"/>
                </a:solidFill>
                <a:latin typeface="Calibri"/>
              </a:rPr>
              <a:t>moderátor: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 Maroš Finka  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13:30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– 13:45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Registrácia a uvítanie hostí 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13:45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– 14:15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Predstavenie hlavných záverov zo Správy o realizácii priorít a cieľov aktualizovanej Národnej stratégie regionálneho rozvoja SR za rok 2016, diskusia /Attila Tóth zo SRR ÚV SR 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14:15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– 15:00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Informácia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o súčasnom stave tvorby Národnej stratégie regionálneho a územného rozvoja SR do roku 2030, a diskusia / Roman Havlíček zo SRR ÚV SR   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Prestávka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15:00 – 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15:15</a:t>
            </a:r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15:15 – 17:00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Diskusia k aktuálnym témam v oblasti regionálneho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rozvoja</a:t>
            </a:r>
            <a:endParaRPr lang="sk-SK" spc="-1" dirty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18" name="Skupina 17"/>
          <p:cNvGrpSpPr/>
          <p:nvPr/>
        </p:nvGrpSpPr>
        <p:grpSpPr>
          <a:xfrm>
            <a:off x="0" y="6912245"/>
            <a:ext cx="10080872" cy="540000"/>
            <a:chOff x="0" y="6912245"/>
            <a:chExt cx="10080872" cy="540000"/>
          </a:xfrm>
        </p:grpSpPr>
        <p:sp>
          <p:nvSpPr>
            <p:cNvPr id="19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" name="TextShape 6"/>
            <p:cNvSpPr txBox="1"/>
            <p:nvPr/>
          </p:nvSpPr>
          <p:spPr>
            <a:xfrm>
              <a:off x="1296000" y="7200000"/>
              <a:ext cx="7848000" cy="2167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000" spc="-1" dirty="0">
                  <a:solidFill>
                    <a:srgbClr val="3465A4"/>
                  </a:solidFill>
                  <a:latin typeface="Calibri"/>
                </a:rPr>
                <a:t>Správa o napĺňaní priorít a cieľov Národnej stratégie regionálneho rozvoja SR za rok 2016</a:t>
              </a:r>
              <a:endParaRPr lang="sk-SK" sz="10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21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2" name="Obrázok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0968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H="1">
            <a:off x="1152000" y="0"/>
            <a:ext cx="45719" cy="288000"/>
          </a:xfrm>
          <a:prstGeom prst="rect">
            <a:avLst/>
          </a:prstGeom>
          <a:solidFill>
            <a:srgbClr val="D2D4D5"/>
          </a:solidFill>
          <a:ln>
            <a:solidFill>
              <a:srgbClr val="D2D4D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1152000" y="576000"/>
            <a:ext cx="45719" cy="288000"/>
          </a:xfrm>
          <a:prstGeom prst="rect">
            <a:avLst/>
          </a:prstGeom>
          <a:solidFill>
            <a:srgbClr val="EE3338"/>
          </a:solidFill>
          <a:ln>
            <a:solidFill>
              <a:srgbClr val="EE33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1152000" y="288000"/>
            <a:ext cx="8928000" cy="288000"/>
          </a:xfrm>
          <a:prstGeom prst="rect">
            <a:avLst/>
          </a:prstGeom>
          <a:solidFill>
            <a:srgbClr val="3465A4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4"/>
          <p:cNvSpPr txBox="1"/>
          <p:nvPr/>
        </p:nvSpPr>
        <p:spPr>
          <a:xfrm>
            <a:off x="1296000" y="288000"/>
            <a:ext cx="3600000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spc="-1" dirty="0">
                <a:solidFill>
                  <a:srgbClr val="FFFFFF"/>
                </a:solidFill>
                <a:latin typeface="Calibri"/>
              </a:rPr>
              <a:t>Program  </a:t>
            </a:r>
            <a:r>
              <a:rPr lang="sk-SK" spc="-1" dirty="0" smtClean="0">
                <a:solidFill>
                  <a:srgbClr val="FFFFFF"/>
                </a:solidFill>
                <a:latin typeface="Calibri"/>
              </a:rPr>
              <a:t>14.12.2017</a:t>
            </a:r>
            <a:endParaRPr lang="sk-SK" sz="1800" b="0" strike="noStrike" spc="-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1224000" y="720000"/>
            <a:ext cx="8640000" cy="32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sk-SK" b="1" spc="-1" dirty="0">
                <a:solidFill>
                  <a:srgbClr val="3465A4"/>
                </a:solidFill>
                <a:latin typeface="Calibri"/>
              </a:rPr>
              <a:t>moderátor: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 Maroš Finka  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r>
              <a:rPr lang="sk-SK" b="1" spc="-1" dirty="0">
                <a:solidFill>
                  <a:srgbClr val="3465A4"/>
                </a:solidFill>
                <a:latin typeface="Calibri"/>
              </a:rPr>
              <a:t>8:30 – 9:15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Kultúra v kontexte regionálneho plánovania, diskusia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/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Iveta </a:t>
            </a:r>
            <a:r>
              <a:rPr lang="sk-SK" spc="-1" dirty="0" err="1">
                <a:solidFill>
                  <a:srgbClr val="3465A4"/>
                </a:solidFill>
                <a:latin typeface="Calibri"/>
              </a:rPr>
              <a:t>Niňajová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 – odborníčka na cestovný ruch, člen expertnej skupiny splnomocnenca vlády SR pre podporu najmenej rozvinutých okresov 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Prestávka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9:15 – 9:20  </a:t>
            </a:r>
            <a:endParaRPr lang="sk-SK" b="1" spc="-1" dirty="0" smtClean="0">
              <a:solidFill>
                <a:srgbClr val="3465A4"/>
              </a:solidFill>
              <a:latin typeface="Calibri"/>
            </a:endParaRPr>
          </a:p>
          <a:p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9:20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– 11:05 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Zdravotníctvo v kontexte regionálneho plánovania, diskusia 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/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Beata </a:t>
            </a:r>
            <a:r>
              <a:rPr lang="sk-SK" spc="-1" dirty="0" err="1">
                <a:solidFill>
                  <a:srgbClr val="3465A4"/>
                </a:solidFill>
                <a:latin typeface="Calibri"/>
              </a:rPr>
              <a:t>Gavurová</a:t>
            </a:r>
            <a:r>
              <a:rPr lang="sk-SK" spc="-1" dirty="0">
                <a:solidFill>
                  <a:srgbClr val="3465A4"/>
                </a:solidFill>
                <a:latin typeface="Calibri"/>
              </a:rPr>
              <a:t> z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TUKE, Lukáš Sekelský z odboru stratégie MZ SR</a:t>
            </a:r>
          </a:p>
          <a:p>
            <a:endParaRPr lang="sk-SK" spc="-1" dirty="0">
              <a:solidFill>
                <a:srgbClr val="3465A4"/>
              </a:solidFill>
              <a:latin typeface="Calibri"/>
            </a:endParaRPr>
          </a:p>
          <a:p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11:05 </a:t>
            </a:r>
            <a:r>
              <a:rPr lang="sk-SK" b="1" spc="-1" dirty="0">
                <a:solidFill>
                  <a:srgbClr val="3465A4"/>
                </a:solidFill>
                <a:latin typeface="Calibri"/>
              </a:rPr>
              <a:t>– </a:t>
            </a:r>
            <a:r>
              <a:rPr lang="sk-SK" b="1" spc="-1" dirty="0" smtClean="0">
                <a:solidFill>
                  <a:srgbClr val="3465A4"/>
                </a:solidFill>
                <a:latin typeface="Calibri"/>
              </a:rPr>
              <a:t>11:30 </a:t>
            </a:r>
            <a:r>
              <a:rPr lang="sk-SK" spc="-1" dirty="0" smtClean="0">
                <a:solidFill>
                  <a:srgbClr val="3465A4"/>
                </a:solidFill>
                <a:latin typeface="Calibri"/>
              </a:rPr>
              <a:t>Záverečná diskusia</a:t>
            </a:r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endParaRPr lang="sk-SK" spc="-1" dirty="0" smtClean="0">
              <a:solidFill>
                <a:srgbClr val="3465A4"/>
              </a:solidFill>
              <a:latin typeface="Calibri"/>
            </a:endParaRPr>
          </a:p>
          <a:p>
            <a:endParaRPr lang="sk-SK" spc="-1" dirty="0">
              <a:solidFill>
                <a:srgbClr val="3465A4"/>
              </a:solidFill>
              <a:latin typeface="Calibri"/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0" y="6912245"/>
            <a:ext cx="10080872" cy="540000"/>
            <a:chOff x="0" y="6912245"/>
            <a:chExt cx="10080872" cy="540000"/>
          </a:xfrm>
        </p:grpSpPr>
        <p:sp>
          <p:nvSpPr>
            <p:cNvPr id="16" name="CustomShape 5"/>
            <p:cNvSpPr/>
            <p:nvPr/>
          </p:nvSpPr>
          <p:spPr>
            <a:xfrm>
              <a:off x="0" y="7128000"/>
              <a:ext cx="6768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TextShape 6"/>
            <p:cNvSpPr txBox="1"/>
            <p:nvPr/>
          </p:nvSpPr>
          <p:spPr>
            <a:xfrm>
              <a:off x="1296000" y="7200000"/>
              <a:ext cx="7848000" cy="2167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sk-SK" sz="1000" spc="-1" dirty="0">
                  <a:solidFill>
                    <a:srgbClr val="3465A4"/>
                  </a:solidFill>
                  <a:latin typeface="Calibri"/>
                </a:rPr>
                <a:t>Správa o napĺňaní priorít a cieľov Národnej stratégie regionálneho rozvoja SR za rok 2016</a:t>
              </a:r>
              <a:endParaRPr lang="sk-SK" sz="1000" b="0" strike="noStrike" spc="-1" dirty="0">
                <a:solidFill>
                  <a:srgbClr val="3465A4"/>
                </a:solidFill>
                <a:latin typeface="Calibri"/>
              </a:endParaRPr>
            </a:p>
          </p:txBody>
        </p:sp>
        <p:sp>
          <p:nvSpPr>
            <p:cNvPr id="18" name="CustomShape 8"/>
            <p:cNvSpPr/>
            <p:nvPr/>
          </p:nvSpPr>
          <p:spPr>
            <a:xfrm>
              <a:off x="8856872" y="7127640"/>
              <a:ext cx="1224000" cy="360"/>
            </a:xfrm>
            <a:prstGeom prst="rect">
              <a:avLst/>
            </a:prstGeom>
            <a:solidFill>
              <a:srgbClr val="EE3338"/>
            </a:solidFill>
            <a:ln>
              <a:solidFill>
                <a:srgbClr val="EE333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" name="Obrázok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1950" y="6912245"/>
              <a:ext cx="1730770" cy="5400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215</Words>
  <Application>Microsoft Office PowerPoint</Application>
  <PresentationFormat>Vlastná</PresentationFormat>
  <Paragraphs>31</Paragraphs>
  <Slides>3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10" baseType="lpstr">
      <vt:lpstr>Arial</vt:lpstr>
      <vt:lpstr>Calibri</vt:lpstr>
      <vt:lpstr>DejaVu Sans</vt:lpstr>
      <vt:lpstr>Symbol</vt:lpstr>
      <vt:lpstr>Times New Roman</vt:lpstr>
      <vt:lpstr>Wingdings</vt:lpstr>
      <vt:lpstr>Office Theme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subject/>
  <dc:creator/>
  <dc:description/>
  <cp:lastModifiedBy>Tóth Attila</cp:lastModifiedBy>
  <cp:revision>56</cp:revision>
  <dcterms:created xsi:type="dcterms:W3CDTF">2017-10-09T20:37:26Z</dcterms:created>
  <dcterms:modified xsi:type="dcterms:W3CDTF">2017-12-13T07:11:59Z</dcterms:modified>
  <dc:language>sk-SK</dc:language>
</cp:coreProperties>
</file>