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8"/>
  </p:notesMasterIdLst>
  <p:sldIdLst>
    <p:sldId id="2147471742" r:id="rId2"/>
    <p:sldId id="2147474197" r:id="rId3"/>
    <p:sldId id="2147474198" r:id="rId4"/>
    <p:sldId id="2147474194" r:id="rId5"/>
    <p:sldId id="2147474195" r:id="rId6"/>
    <p:sldId id="214747419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kova, Zuzana" userId="669df349-bdaa-4f1e-a6b7-574cab6705ce" providerId="ADAL" clId="{8A6B4303-AE87-432D-93E2-18E510395419}"/>
    <pc:docChg chg="undo custSel addSld delSld modSld delMainMaster">
      <pc:chgData name="Simkova, Zuzana" userId="669df349-bdaa-4f1e-a6b7-574cab6705ce" providerId="ADAL" clId="{8A6B4303-AE87-432D-93E2-18E510395419}" dt="2023-06-12T14:38:28.414" v="88" actId="47"/>
      <pc:docMkLst>
        <pc:docMk/>
      </pc:docMkLst>
      <pc:sldChg chg="del">
        <pc:chgData name="Simkova, Zuzana" userId="669df349-bdaa-4f1e-a6b7-574cab6705ce" providerId="ADAL" clId="{8A6B4303-AE87-432D-93E2-18E510395419}" dt="2023-06-12T14:30:46.309" v="1" actId="47"/>
        <pc:sldMkLst>
          <pc:docMk/>
          <pc:sldMk cId="2233702469" sldId="2147471740"/>
        </pc:sldMkLst>
      </pc:sldChg>
      <pc:sldChg chg="delSp modSp mod">
        <pc:chgData name="Simkova, Zuzana" userId="669df349-bdaa-4f1e-a6b7-574cab6705ce" providerId="ADAL" clId="{8A6B4303-AE87-432D-93E2-18E510395419}" dt="2023-06-12T14:37:29.436" v="84" actId="1076"/>
        <pc:sldMkLst>
          <pc:docMk/>
          <pc:sldMk cId="2394924845" sldId="2147471742"/>
        </pc:sldMkLst>
        <pc:spChg chg="mod">
          <ac:chgData name="Simkova, Zuzana" userId="669df349-bdaa-4f1e-a6b7-574cab6705ce" providerId="ADAL" clId="{8A6B4303-AE87-432D-93E2-18E510395419}" dt="2023-06-12T14:37:18.259" v="79" actId="1076"/>
          <ac:spMkLst>
            <pc:docMk/>
            <pc:sldMk cId="2394924845" sldId="2147471742"/>
            <ac:spMk id="3" creationId="{BACA7E10-08D1-1604-9053-7E62A8F959BB}"/>
          </ac:spMkLst>
        </pc:spChg>
        <pc:spChg chg="mod">
          <ac:chgData name="Simkova, Zuzana" userId="669df349-bdaa-4f1e-a6b7-574cab6705ce" providerId="ADAL" clId="{8A6B4303-AE87-432D-93E2-18E510395419}" dt="2023-06-12T14:37:24.878" v="82" actId="1076"/>
          <ac:spMkLst>
            <pc:docMk/>
            <pc:sldMk cId="2394924845" sldId="2147471742"/>
            <ac:spMk id="24" creationId="{D873BB74-096C-443B-8A98-7C6CF121961F}"/>
          </ac:spMkLst>
        </pc:spChg>
        <pc:picChg chg="mod">
          <ac:chgData name="Simkova, Zuzana" userId="669df349-bdaa-4f1e-a6b7-574cab6705ce" providerId="ADAL" clId="{8A6B4303-AE87-432D-93E2-18E510395419}" dt="2023-06-12T14:37:29.436" v="84" actId="1076"/>
          <ac:picMkLst>
            <pc:docMk/>
            <pc:sldMk cId="2394924845" sldId="2147471742"/>
            <ac:picMk id="9" creationId="{0F73F04D-8BB8-295A-F0C4-A7106D632157}"/>
          </ac:picMkLst>
        </pc:picChg>
        <pc:picChg chg="del">
          <ac:chgData name="Simkova, Zuzana" userId="669df349-bdaa-4f1e-a6b7-574cab6705ce" providerId="ADAL" clId="{8A6B4303-AE87-432D-93E2-18E510395419}" dt="2023-06-12T14:37:06.429" v="76" actId="478"/>
          <ac:picMkLst>
            <pc:docMk/>
            <pc:sldMk cId="2394924845" sldId="2147471742"/>
            <ac:picMk id="10" creationId="{901970A9-1F24-B871-D038-27ABCFF8A8EA}"/>
          </ac:picMkLst>
        </pc:picChg>
      </pc:sldChg>
      <pc:sldChg chg="del">
        <pc:chgData name="Simkova, Zuzana" userId="669df349-bdaa-4f1e-a6b7-574cab6705ce" providerId="ADAL" clId="{8A6B4303-AE87-432D-93E2-18E510395419}" dt="2023-06-12T14:30:45.502" v="0" actId="47"/>
        <pc:sldMkLst>
          <pc:docMk/>
          <pc:sldMk cId="437375056" sldId="2147471743"/>
        </pc:sldMkLst>
      </pc:sldChg>
      <pc:sldChg chg="add del">
        <pc:chgData name="Simkova, Zuzana" userId="669df349-bdaa-4f1e-a6b7-574cab6705ce" providerId="ADAL" clId="{8A6B4303-AE87-432D-93E2-18E510395419}" dt="2023-06-12T14:38:28.414" v="88" actId="47"/>
        <pc:sldMkLst>
          <pc:docMk/>
          <pc:sldMk cId="4153670024" sldId="2147474194"/>
        </pc:sldMkLst>
      </pc:sldChg>
      <pc:sldChg chg="addSp delSp modSp add mod">
        <pc:chgData name="Simkova, Zuzana" userId="669df349-bdaa-4f1e-a6b7-574cab6705ce" providerId="ADAL" clId="{8A6B4303-AE87-432D-93E2-18E510395419}" dt="2023-06-12T14:32:22.205" v="21" actId="1076"/>
        <pc:sldMkLst>
          <pc:docMk/>
          <pc:sldMk cId="3322225716" sldId="2147474197"/>
        </pc:sldMkLst>
        <pc:spChg chg="mod">
          <ac:chgData name="Simkova, Zuzana" userId="669df349-bdaa-4f1e-a6b7-574cab6705ce" providerId="ADAL" clId="{8A6B4303-AE87-432D-93E2-18E510395419}" dt="2023-06-12T14:31:27.736" v="18" actId="20577"/>
          <ac:spMkLst>
            <pc:docMk/>
            <pc:sldMk cId="3322225716" sldId="2147474197"/>
            <ac:spMk id="24" creationId="{D873BB74-096C-443B-8A98-7C6CF121961F}"/>
          </ac:spMkLst>
        </pc:spChg>
        <pc:picChg chg="add mod">
          <ac:chgData name="Simkova, Zuzana" userId="669df349-bdaa-4f1e-a6b7-574cab6705ce" providerId="ADAL" clId="{8A6B4303-AE87-432D-93E2-18E510395419}" dt="2023-06-12T14:32:22.205" v="21" actId="1076"/>
          <ac:picMkLst>
            <pc:docMk/>
            <pc:sldMk cId="3322225716" sldId="2147474197"/>
            <ac:picMk id="3" creationId="{B6363AAE-F1B5-4F97-D34E-034E6EF64919}"/>
          </ac:picMkLst>
        </pc:picChg>
        <pc:picChg chg="del">
          <ac:chgData name="Simkova, Zuzana" userId="669df349-bdaa-4f1e-a6b7-574cab6705ce" providerId="ADAL" clId="{8A6B4303-AE87-432D-93E2-18E510395419}" dt="2023-06-12T14:31:03.616" v="4" actId="478"/>
          <ac:picMkLst>
            <pc:docMk/>
            <pc:sldMk cId="3322225716" sldId="2147474197"/>
            <ac:picMk id="9" creationId="{1986C1A8-0446-9B49-3C44-D50FB2AB96BB}"/>
          </ac:picMkLst>
        </pc:picChg>
        <pc:picChg chg="del">
          <ac:chgData name="Simkova, Zuzana" userId="669df349-bdaa-4f1e-a6b7-574cab6705ce" providerId="ADAL" clId="{8A6B4303-AE87-432D-93E2-18E510395419}" dt="2023-06-12T14:31:02.580" v="3" actId="478"/>
          <ac:picMkLst>
            <pc:docMk/>
            <pc:sldMk cId="3322225716" sldId="2147474197"/>
            <ac:picMk id="10" creationId="{3C64BBC0-A831-D235-6042-7BCB0D53487F}"/>
          </ac:picMkLst>
        </pc:picChg>
      </pc:sldChg>
      <pc:sldChg chg="addSp delSp modSp mod">
        <pc:chgData name="Simkova, Zuzana" userId="669df349-bdaa-4f1e-a6b7-574cab6705ce" providerId="ADAL" clId="{8A6B4303-AE87-432D-93E2-18E510395419}" dt="2023-06-12T14:34:50.736" v="47" actId="14100"/>
        <pc:sldMkLst>
          <pc:docMk/>
          <pc:sldMk cId="2036145076" sldId="2147474198"/>
        </pc:sldMkLst>
        <pc:spChg chg="mod">
          <ac:chgData name="Simkova, Zuzana" userId="669df349-bdaa-4f1e-a6b7-574cab6705ce" providerId="ADAL" clId="{8A6B4303-AE87-432D-93E2-18E510395419}" dt="2023-06-12T14:32:49.315" v="36" actId="20577"/>
          <ac:spMkLst>
            <pc:docMk/>
            <pc:sldMk cId="2036145076" sldId="2147474198"/>
            <ac:spMk id="24" creationId="{D873BB74-096C-443B-8A98-7C6CF121961F}"/>
          </ac:spMkLst>
        </pc:spChg>
        <pc:picChg chg="del">
          <ac:chgData name="Simkova, Zuzana" userId="669df349-bdaa-4f1e-a6b7-574cab6705ce" providerId="ADAL" clId="{8A6B4303-AE87-432D-93E2-18E510395419}" dt="2023-06-12T14:32:52.209" v="37" actId="478"/>
          <ac:picMkLst>
            <pc:docMk/>
            <pc:sldMk cId="2036145076" sldId="2147474198"/>
            <ac:picMk id="3" creationId="{B6363AAE-F1B5-4F97-D34E-034E6EF64919}"/>
          </ac:picMkLst>
        </pc:picChg>
        <pc:picChg chg="add del mod">
          <ac:chgData name="Simkova, Zuzana" userId="669df349-bdaa-4f1e-a6b7-574cab6705ce" providerId="ADAL" clId="{8A6B4303-AE87-432D-93E2-18E510395419}" dt="2023-06-12T14:34:07.433" v="43" actId="478"/>
          <ac:picMkLst>
            <pc:docMk/>
            <pc:sldMk cId="2036145076" sldId="2147474198"/>
            <ac:picMk id="5" creationId="{9F705782-C300-5AA2-4080-C9BDB324E476}"/>
          </ac:picMkLst>
        </pc:picChg>
        <pc:picChg chg="add mod">
          <ac:chgData name="Simkova, Zuzana" userId="669df349-bdaa-4f1e-a6b7-574cab6705ce" providerId="ADAL" clId="{8A6B4303-AE87-432D-93E2-18E510395419}" dt="2023-06-12T14:34:50.736" v="47" actId="14100"/>
          <ac:picMkLst>
            <pc:docMk/>
            <pc:sldMk cId="2036145076" sldId="2147474198"/>
            <ac:picMk id="7" creationId="{BC904028-2B66-A812-D7E1-29AAB9C1FBD1}"/>
          </ac:picMkLst>
        </pc:picChg>
      </pc:sldChg>
      <pc:sldChg chg="addSp delSp modSp add del mod">
        <pc:chgData name="Simkova, Zuzana" userId="669df349-bdaa-4f1e-a6b7-574cab6705ce" providerId="ADAL" clId="{8A6B4303-AE87-432D-93E2-18E510395419}" dt="2023-06-12T14:37:43.256" v="85" actId="47"/>
        <pc:sldMkLst>
          <pc:docMk/>
          <pc:sldMk cId="245953576" sldId="2147474199"/>
        </pc:sldMkLst>
        <pc:spChg chg="mod">
          <ac:chgData name="Simkova, Zuzana" userId="669df349-bdaa-4f1e-a6b7-574cab6705ce" providerId="ADAL" clId="{8A6B4303-AE87-432D-93E2-18E510395419}" dt="2023-06-12T14:35:01.924" v="52" actId="20577"/>
          <ac:spMkLst>
            <pc:docMk/>
            <pc:sldMk cId="245953576" sldId="2147474199"/>
            <ac:spMk id="24" creationId="{D873BB74-096C-443B-8A98-7C6CF121961F}"/>
          </ac:spMkLst>
        </pc:spChg>
        <pc:picChg chg="del">
          <ac:chgData name="Simkova, Zuzana" userId="669df349-bdaa-4f1e-a6b7-574cab6705ce" providerId="ADAL" clId="{8A6B4303-AE87-432D-93E2-18E510395419}" dt="2023-06-12T14:35:03.843" v="53" actId="478"/>
          <ac:picMkLst>
            <pc:docMk/>
            <pc:sldMk cId="245953576" sldId="2147474199"/>
            <ac:picMk id="3" creationId="{B6363AAE-F1B5-4F97-D34E-034E6EF64919}"/>
          </ac:picMkLst>
        </pc:picChg>
        <pc:picChg chg="add mod">
          <ac:chgData name="Simkova, Zuzana" userId="669df349-bdaa-4f1e-a6b7-574cab6705ce" providerId="ADAL" clId="{8A6B4303-AE87-432D-93E2-18E510395419}" dt="2023-06-12T14:36:58.546" v="75" actId="1076"/>
          <ac:picMkLst>
            <pc:docMk/>
            <pc:sldMk cId="245953576" sldId="2147474199"/>
            <ac:picMk id="5" creationId="{9690413D-27DA-3D57-BC63-B42DF276B730}"/>
          </ac:picMkLst>
        </pc:picChg>
      </pc:sldChg>
      <pc:sldChg chg="addSp modSp add del mod">
        <pc:chgData name="Simkova, Zuzana" userId="669df349-bdaa-4f1e-a6b7-574cab6705ce" providerId="ADAL" clId="{8A6B4303-AE87-432D-93E2-18E510395419}" dt="2023-06-12T14:37:44.655" v="86" actId="47"/>
        <pc:sldMkLst>
          <pc:docMk/>
          <pc:sldMk cId="1789081098" sldId="2147474200"/>
        </pc:sldMkLst>
        <pc:spChg chg="mod">
          <ac:chgData name="Simkova, Zuzana" userId="669df349-bdaa-4f1e-a6b7-574cab6705ce" providerId="ADAL" clId="{8A6B4303-AE87-432D-93E2-18E510395419}" dt="2023-06-12T14:35:15.253" v="69" actId="20577"/>
          <ac:spMkLst>
            <pc:docMk/>
            <pc:sldMk cId="1789081098" sldId="2147474200"/>
            <ac:spMk id="24" creationId="{D873BB74-096C-443B-8A98-7C6CF121961F}"/>
          </ac:spMkLst>
        </pc:spChg>
        <pc:picChg chg="add mod">
          <ac:chgData name="Simkova, Zuzana" userId="669df349-bdaa-4f1e-a6b7-574cab6705ce" providerId="ADAL" clId="{8A6B4303-AE87-432D-93E2-18E510395419}" dt="2023-06-12T14:36:05.821" v="72" actId="1076"/>
          <ac:picMkLst>
            <pc:docMk/>
            <pc:sldMk cId="1789081098" sldId="2147474200"/>
            <ac:picMk id="3" creationId="{D635E7C1-61DC-2372-787D-82DABB974CB1}"/>
          </ac:picMkLst>
        </pc:picChg>
      </pc:sldChg>
      <pc:sldMasterChg chg="del delSldLayout">
        <pc:chgData name="Simkova, Zuzana" userId="669df349-bdaa-4f1e-a6b7-574cab6705ce" providerId="ADAL" clId="{8A6B4303-AE87-432D-93E2-18E510395419}" dt="2023-06-12T14:30:46.309" v="1" actId="47"/>
        <pc:sldMasterMkLst>
          <pc:docMk/>
          <pc:sldMasterMk cId="2632725984" sldId="2147483660"/>
        </pc:sldMasterMkLst>
        <pc:sldLayoutChg chg="del">
          <pc:chgData name="Simkova, Zuzana" userId="669df349-bdaa-4f1e-a6b7-574cab6705ce" providerId="ADAL" clId="{8A6B4303-AE87-432D-93E2-18E510395419}" dt="2023-06-12T14:30:46.309" v="1" actId="47"/>
          <pc:sldLayoutMkLst>
            <pc:docMk/>
            <pc:sldMasterMk cId="2632725984" sldId="2147483660"/>
            <pc:sldLayoutMk cId="1866643045" sldId="2147483661"/>
          </pc:sldLayoutMkLst>
        </pc:sldLayoutChg>
        <pc:sldLayoutChg chg="del">
          <pc:chgData name="Simkova, Zuzana" userId="669df349-bdaa-4f1e-a6b7-574cab6705ce" providerId="ADAL" clId="{8A6B4303-AE87-432D-93E2-18E510395419}" dt="2023-06-12T14:30:46.309" v="1" actId="47"/>
          <pc:sldLayoutMkLst>
            <pc:docMk/>
            <pc:sldMasterMk cId="2632725984" sldId="2147483660"/>
            <pc:sldLayoutMk cId="2621582569" sldId="2147483662"/>
          </pc:sldLayoutMkLst>
        </pc:sldLayoutChg>
        <pc:sldLayoutChg chg="del">
          <pc:chgData name="Simkova, Zuzana" userId="669df349-bdaa-4f1e-a6b7-574cab6705ce" providerId="ADAL" clId="{8A6B4303-AE87-432D-93E2-18E510395419}" dt="2023-06-12T14:30:46.309" v="1" actId="47"/>
          <pc:sldLayoutMkLst>
            <pc:docMk/>
            <pc:sldMasterMk cId="2632725984" sldId="2147483660"/>
            <pc:sldLayoutMk cId="2770681572" sldId="2147483663"/>
          </pc:sldLayoutMkLst>
        </pc:sldLayoutChg>
        <pc:sldLayoutChg chg="del">
          <pc:chgData name="Simkova, Zuzana" userId="669df349-bdaa-4f1e-a6b7-574cab6705ce" providerId="ADAL" clId="{8A6B4303-AE87-432D-93E2-18E510395419}" dt="2023-06-12T14:30:46.309" v="1" actId="47"/>
          <pc:sldLayoutMkLst>
            <pc:docMk/>
            <pc:sldMasterMk cId="2632725984" sldId="2147483660"/>
            <pc:sldLayoutMk cId="2187517820" sldId="2147483664"/>
          </pc:sldLayoutMkLst>
        </pc:sldLayoutChg>
        <pc:sldLayoutChg chg="del">
          <pc:chgData name="Simkova, Zuzana" userId="669df349-bdaa-4f1e-a6b7-574cab6705ce" providerId="ADAL" clId="{8A6B4303-AE87-432D-93E2-18E510395419}" dt="2023-06-12T14:30:46.309" v="1" actId="47"/>
          <pc:sldLayoutMkLst>
            <pc:docMk/>
            <pc:sldMasterMk cId="2632725984" sldId="2147483660"/>
            <pc:sldLayoutMk cId="1856981361" sldId="2147483665"/>
          </pc:sldLayoutMkLst>
        </pc:sldLayoutChg>
        <pc:sldLayoutChg chg="del">
          <pc:chgData name="Simkova, Zuzana" userId="669df349-bdaa-4f1e-a6b7-574cab6705ce" providerId="ADAL" clId="{8A6B4303-AE87-432D-93E2-18E510395419}" dt="2023-06-12T14:30:46.309" v="1" actId="47"/>
          <pc:sldLayoutMkLst>
            <pc:docMk/>
            <pc:sldMasterMk cId="2632725984" sldId="2147483660"/>
            <pc:sldLayoutMk cId="1770020055" sldId="2147483666"/>
          </pc:sldLayoutMkLst>
        </pc:sldLayoutChg>
        <pc:sldLayoutChg chg="del">
          <pc:chgData name="Simkova, Zuzana" userId="669df349-bdaa-4f1e-a6b7-574cab6705ce" providerId="ADAL" clId="{8A6B4303-AE87-432D-93E2-18E510395419}" dt="2023-06-12T14:30:46.309" v="1" actId="47"/>
          <pc:sldLayoutMkLst>
            <pc:docMk/>
            <pc:sldMasterMk cId="2632725984" sldId="2147483660"/>
            <pc:sldLayoutMk cId="316533055" sldId="2147483667"/>
          </pc:sldLayoutMkLst>
        </pc:sldLayoutChg>
        <pc:sldLayoutChg chg="del">
          <pc:chgData name="Simkova, Zuzana" userId="669df349-bdaa-4f1e-a6b7-574cab6705ce" providerId="ADAL" clId="{8A6B4303-AE87-432D-93E2-18E510395419}" dt="2023-06-12T14:30:46.309" v="1" actId="47"/>
          <pc:sldLayoutMkLst>
            <pc:docMk/>
            <pc:sldMasterMk cId="2632725984" sldId="2147483660"/>
            <pc:sldLayoutMk cId="4132659620" sldId="2147483668"/>
          </pc:sldLayoutMkLst>
        </pc:sldLayoutChg>
        <pc:sldLayoutChg chg="del">
          <pc:chgData name="Simkova, Zuzana" userId="669df349-bdaa-4f1e-a6b7-574cab6705ce" providerId="ADAL" clId="{8A6B4303-AE87-432D-93E2-18E510395419}" dt="2023-06-12T14:30:46.309" v="1" actId="47"/>
          <pc:sldLayoutMkLst>
            <pc:docMk/>
            <pc:sldMasterMk cId="2632725984" sldId="2147483660"/>
            <pc:sldLayoutMk cId="907569480" sldId="2147483669"/>
          </pc:sldLayoutMkLst>
        </pc:sldLayoutChg>
        <pc:sldLayoutChg chg="del">
          <pc:chgData name="Simkova, Zuzana" userId="669df349-bdaa-4f1e-a6b7-574cab6705ce" providerId="ADAL" clId="{8A6B4303-AE87-432D-93E2-18E510395419}" dt="2023-06-12T14:30:46.309" v="1" actId="47"/>
          <pc:sldLayoutMkLst>
            <pc:docMk/>
            <pc:sldMasterMk cId="2632725984" sldId="2147483660"/>
            <pc:sldLayoutMk cId="3300964253" sldId="2147483670"/>
          </pc:sldLayoutMkLst>
        </pc:sldLayoutChg>
        <pc:sldLayoutChg chg="del">
          <pc:chgData name="Simkova, Zuzana" userId="669df349-bdaa-4f1e-a6b7-574cab6705ce" providerId="ADAL" clId="{8A6B4303-AE87-432D-93E2-18E510395419}" dt="2023-06-12T14:30:46.309" v="1" actId="47"/>
          <pc:sldLayoutMkLst>
            <pc:docMk/>
            <pc:sldMasterMk cId="2632725984" sldId="2147483660"/>
            <pc:sldLayoutMk cId="2323988949" sldId="2147483671"/>
          </pc:sldLayoutMkLst>
        </pc:sldLayoutChg>
        <pc:sldLayoutChg chg="del">
          <pc:chgData name="Simkova, Zuzana" userId="669df349-bdaa-4f1e-a6b7-574cab6705ce" providerId="ADAL" clId="{8A6B4303-AE87-432D-93E2-18E510395419}" dt="2023-06-12T14:30:46.309" v="1" actId="47"/>
          <pc:sldLayoutMkLst>
            <pc:docMk/>
            <pc:sldMasterMk cId="2632725984" sldId="2147483660"/>
            <pc:sldLayoutMk cId="2404187891" sldId="2147483672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BA9F9-2E38-4A90-BCDE-A26390FC36F8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F71DD-94ED-4731-ABF9-31AFFB391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96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58946-D934-4F40-B602-105E500C2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2A8210-13A6-4248-8FB3-EE0DFF5BC6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3B4308-152D-46E8-B6DB-2E075A9D7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4AA61-9AF9-462E-B0D6-E28C583064FD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F17F65-FEC4-4236-B5ED-283E4F527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53B5-C2A5-4A09-A9A0-0E7E23E19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A4A25-B74D-4445-B21B-A07BD47F2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07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94A5-5208-4389-BC66-02F0E5198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11D062-A176-4339-8C89-C4B4EB1B82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6F009-4A06-4F8B-A07C-DE9689D5F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4AA61-9AF9-462E-B0D6-E28C583064FD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E104A7-E4B7-43FE-A4AA-D80FB040D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73981-8F6D-4442-966F-FC0AECC41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A4A25-B74D-4445-B21B-A07BD47F2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486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F4101A-238B-4EF5-A72F-3CFED00CBE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D5F589-3D0D-4CD3-894F-81D477E2FC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9E311-5400-457B-A885-2EEA7FDA4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4AA61-9AF9-462E-B0D6-E28C583064FD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65FF5-E274-45B7-ADB5-08D850572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4299E-341D-4CD6-BF78-60CCD9A03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A4A25-B74D-4445-B21B-A07BD47F2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625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D7CC8-D303-4630-A657-F239E84A4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6D910-BA9D-47D0-B986-D72EC2CC9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1AE46-854D-4A82-AB9B-0DF3CDF7D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4AA61-9AF9-462E-B0D6-E28C583064FD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DC2BC-D124-4ACB-9FD4-E60453A04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13AE9-9BCF-4CEB-A287-3015DD9ED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A4A25-B74D-4445-B21B-A07BD47F2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447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1201E-B2C9-48C1-9DCD-6B6491075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D8E6EF-8D83-479B-B21B-970140C1A2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573C1A-3018-4864-938E-A630A0114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4AA61-9AF9-462E-B0D6-E28C583064FD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1F1E3-F9F2-4072-AC34-08FF742FE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A6C626-ED5C-4DEF-A9EB-87DB86983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A4A25-B74D-4445-B21B-A07BD47F2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398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C28AE-5BDE-45E6-BB85-2B6326704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DC901-1949-4EF1-9E0D-2193A6754D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EECCDE-A2F0-4D0A-8B46-0C24DE7E98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3E7723-1492-4D44-BA24-9B5F18A96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4AA61-9AF9-462E-B0D6-E28C583064FD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373376-C14F-47DC-AC8D-97E0C9E02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A8BD17-A31D-42E3-A03E-9AA1DFF81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A4A25-B74D-4445-B21B-A07BD47F2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122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A0816-417F-4ADE-A244-06F5E05CA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2C9AC6-D6E6-418A-B5CA-DD5DA96F54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051163-F959-496A-974D-F2CFF0F28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B0F5FB-AB9E-4E99-BEE0-22F97E28C6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465BAE-96F7-4451-9D93-82D7592EAF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D695D0-54F0-4653-87FD-B23BA4E4F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4AA61-9AF9-462E-B0D6-E28C583064FD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E5614B-3E18-481B-9EB7-375DABAF0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4B3057-CBE8-4519-87CD-6EF09A763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A4A25-B74D-4445-B21B-A07BD47F2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904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6DF14-97B2-4280-9E95-49255F9F4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536FBC-5FF4-483E-8AA9-502E1443A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4AA61-9AF9-462E-B0D6-E28C583064FD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709099-DA83-4A2C-82AE-51543C234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C28A8B-32CD-4739-94A3-32591C449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A4A25-B74D-4445-B21B-A07BD47F2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503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EED03F-0CEC-4676-B974-C507756CB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4AA61-9AF9-462E-B0D6-E28C583064FD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0C5DD5-5F83-48D2-A1BA-AC6C5356E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5A7228-1711-4AA0-8880-3E7388A1B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A4A25-B74D-4445-B21B-A07BD47F2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423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81B80-847D-4F8D-B5DA-4A48300ED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77B34-4A07-43AC-AD01-E69158C304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9FA774-5396-4AD8-BDFE-C0958DD896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3217C-55B9-4697-B375-94A83D92C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4AA61-9AF9-462E-B0D6-E28C583064FD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4FC115-FE01-4C88-8A28-27BC1F74D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36D448-9293-4B57-B207-BB7D620C2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A4A25-B74D-4445-B21B-A07BD47F2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920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3C3ED-AEBC-44BA-9F06-BAF233C47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0C19D6-7064-42D7-BB93-ADDA9D0CEA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448A4B-C0F2-4954-9126-4060EA9035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838ACB-7F11-4B8A-936A-118BD593D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4AA61-9AF9-462E-B0D6-E28C583064FD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4A5BF5-47B9-4BC0-A9F4-40B1320A3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D23199-70E7-40E8-AC36-3E7B54C4A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A4A25-B74D-4445-B21B-A07BD47F2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10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8564A131-348C-4AD4-8D8B-3815AEA1141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579820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592" imgH="591" progId="TCLayout.ActiveDocument.1">
                  <p:embed/>
                </p:oleObj>
              </mc:Choice>
              <mc:Fallback>
                <p:oleObj name="think-cell Slide" r:id="rId14" imgW="592" imgH="591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8564A131-348C-4AD4-8D8B-3815AEA114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AE1B67-AFA3-4356-9279-B164E65B9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09BA36-4CC7-4120-AF5A-163C64773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2D0BC-CE41-4D0A-89E2-BB6FC5B52D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4AA61-9AF9-462E-B0D6-E28C583064FD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09CA6-6AED-4CE6-A6FB-660480FADF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BD3CE-4C52-4F18-938B-3BD2940DC0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A4A25-B74D-4445-B21B-A07BD47F24E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MSIPCMContentMarking" descr="{&quot;HashCode&quot;:-1589026337,&quot;Placement&quot;:&quot;Header&quot;,&quot;Top&quot;:0.0,&quot;Left&quot;:0.0,&quot;SlideWidth&quot;:960,&quot;SlideHeight&quot;:540}">
            <a:extLst>
              <a:ext uri="{FF2B5EF4-FFF2-40B4-BE49-F238E27FC236}">
                <a16:creationId xmlns:a16="http://schemas.microsoft.com/office/drawing/2014/main" id="{8697CE61-9B99-0DDC-B5F4-E6C73FDA4BA0}"/>
              </a:ext>
            </a:extLst>
          </p:cNvPr>
          <p:cNvSpPr txBox="1"/>
          <p:nvPr userDrawn="1"/>
        </p:nvSpPr>
        <p:spPr>
          <a:xfrm>
            <a:off x="0" y="0"/>
            <a:ext cx="679063" cy="2965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03C03C"/>
                </a:solidFill>
                <a:latin typeface="Calibri" panose="020F050202020403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186978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6.png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02EBD5A-A56A-481C-85F7-37894870A78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02EBD5A-A56A-481C-85F7-37894870A7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itle 1">
            <a:extLst>
              <a:ext uri="{FF2B5EF4-FFF2-40B4-BE49-F238E27FC236}">
                <a16:creationId xmlns:a16="http://schemas.microsoft.com/office/drawing/2014/main" id="{D873BB74-096C-443B-8A98-7C6CF121961F}"/>
              </a:ext>
            </a:extLst>
          </p:cNvPr>
          <p:cNvSpPr txBox="1">
            <a:spLocks/>
          </p:cNvSpPr>
          <p:nvPr/>
        </p:nvSpPr>
        <p:spPr>
          <a:xfrm>
            <a:off x="-618308" y="0"/>
            <a:ext cx="11987408" cy="8889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Calibri Light" panose="020F0302020204030204" pitchFamily="34" charset="0"/>
              </a:rPr>
              <a:t>Zaočkovanosť detí aspoň 1 dávkou proti HPV v krajoch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CA7E10-08D1-1604-9053-7E62A8F959BB}"/>
              </a:ext>
            </a:extLst>
          </p:cNvPr>
          <p:cNvSpPr txBox="1"/>
          <p:nvPr/>
        </p:nvSpPr>
        <p:spPr>
          <a:xfrm>
            <a:off x="551748" y="6455201"/>
            <a:ext cx="110885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Zdroj:   Spracované dáta pochádzajú z Národného centra zdravotníckych informácií, ktoré im posielajú zdravotné poisťovne. Dáta zaslané do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31.12.</a:t>
            </a: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2022.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73F04D-8BB8-295A-F0C4-A7106D6321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9555" y="775431"/>
            <a:ext cx="8265336" cy="550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924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02EBD5A-A56A-481C-85F7-37894870A78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02EBD5A-A56A-481C-85F7-37894870A7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itle 1">
            <a:extLst>
              <a:ext uri="{FF2B5EF4-FFF2-40B4-BE49-F238E27FC236}">
                <a16:creationId xmlns:a16="http://schemas.microsoft.com/office/drawing/2014/main" id="{D873BB74-096C-443B-8A98-7C6CF121961F}"/>
              </a:ext>
            </a:extLst>
          </p:cNvPr>
          <p:cNvSpPr txBox="1">
            <a:spLocks/>
          </p:cNvSpPr>
          <p:nvPr/>
        </p:nvSpPr>
        <p:spPr>
          <a:xfrm>
            <a:off x="341524" y="339294"/>
            <a:ext cx="11413475" cy="8889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Calibri Light" panose="020F0302020204030204" pitchFamily="34" charset="0"/>
              </a:rPr>
              <a:t>Porovnanie zaočkovanosti aspoň jednou dávkou vakcíny proti HPV u dievčat narodených v roku 2009 podľa </a:t>
            </a:r>
            <a:r>
              <a:rPr lang="pl-PL" sz="3200" b="1" dirty="0">
                <a:solidFill>
                  <a:prstClr val="black"/>
                </a:solidFill>
                <a:latin typeface="Calibri" panose="020F0502020204030204"/>
                <a:cs typeface="Calibri Light" panose="020F0302020204030204" pitchFamily="34" charset="0"/>
              </a:rPr>
              <a:t>krajov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078100-67D0-E0B7-C3E5-9001447B921B}"/>
              </a:ext>
            </a:extLst>
          </p:cNvPr>
          <p:cNvSpPr txBox="1"/>
          <p:nvPr/>
        </p:nvSpPr>
        <p:spPr>
          <a:xfrm>
            <a:off x="744316" y="6518706"/>
            <a:ext cx="110885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Zdroj:   Spracované dáta pochádzajú z Národného centra zdravotníckych informácií, ktoré im posielajú zdravotné poisťovne. Dáta zaslané do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31.12.</a:t>
            </a: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2022.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363AAE-F1B5-4F97-D34E-034E6EF649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164" y="1408432"/>
            <a:ext cx="10280193" cy="493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225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02EBD5A-A56A-481C-85F7-37894870A78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02EBD5A-A56A-481C-85F7-37894870A7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itle 1">
            <a:extLst>
              <a:ext uri="{FF2B5EF4-FFF2-40B4-BE49-F238E27FC236}">
                <a16:creationId xmlns:a16="http://schemas.microsoft.com/office/drawing/2014/main" id="{D873BB74-096C-443B-8A98-7C6CF121961F}"/>
              </a:ext>
            </a:extLst>
          </p:cNvPr>
          <p:cNvSpPr txBox="1">
            <a:spLocks/>
          </p:cNvSpPr>
          <p:nvPr/>
        </p:nvSpPr>
        <p:spPr>
          <a:xfrm>
            <a:off x="341524" y="339294"/>
            <a:ext cx="11413475" cy="8889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Calibri Light" panose="020F0302020204030204" pitchFamily="34" charset="0"/>
              </a:rPr>
              <a:t>Porovnanie zaočkovanosti aspoň jednou dávkou vakcíny proti HPV u </a:t>
            </a:r>
            <a:r>
              <a:rPr lang="pl-PL" sz="3200" b="1" dirty="0">
                <a:solidFill>
                  <a:prstClr val="black"/>
                </a:solidFill>
                <a:latin typeface="Calibri" panose="020F0502020204030204"/>
                <a:cs typeface="Calibri Light" panose="020F0302020204030204" pitchFamily="34" charset="0"/>
              </a:rPr>
              <a:t>chlapcov</a:t>
            </a: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Calibri Light" panose="020F0302020204030204" pitchFamily="34" charset="0"/>
              </a:rPr>
              <a:t> narodených v roku 2009 podľa </a:t>
            </a:r>
            <a:r>
              <a:rPr lang="pl-PL" sz="3200" b="1" dirty="0">
                <a:solidFill>
                  <a:prstClr val="black"/>
                </a:solidFill>
                <a:latin typeface="Calibri" panose="020F0502020204030204"/>
                <a:cs typeface="Calibri Light" panose="020F0302020204030204" pitchFamily="34" charset="0"/>
              </a:rPr>
              <a:t>krajov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078100-67D0-E0B7-C3E5-9001447B921B}"/>
              </a:ext>
            </a:extLst>
          </p:cNvPr>
          <p:cNvSpPr txBox="1"/>
          <p:nvPr/>
        </p:nvSpPr>
        <p:spPr>
          <a:xfrm>
            <a:off x="744316" y="6518706"/>
            <a:ext cx="110885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Zdroj:   Spracované dáta pochádzajú z Národného centra zdravotníckych informácií, ktoré im posielajú zdravotné poisťovne. Dáta zaslané do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31.12.</a:t>
            </a: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2022.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904028-2B66-A812-D7E1-29AAB9C1F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2446" y="1359074"/>
            <a:ext cx="10267666" cy="515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145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02EBD5A-A56A-481C-85F7-37894870A78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02EBD5A-A56A-481C-85F7-37894870A7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itle 1">
            <a:extLst>
              <a:ext uri="{FF2B5EF4-FFF2-40B4-BE49-F238E27FC236}">
                <a16:creationId xmlns:a16="http://schemas.microsoft.com/office/drawing/2014/main" id="{D873BB74-096C-443B-8A98-7C6CF121961F}"/>
              </a:ext>
            </a:extLst>
          </p:cNvPr>
          <p:cNvSpPr txBox="1">
            <a:spLocks/>
          </p:cNvSpPr>
          <p:nvPr/>
        </p:nvSpPr>
        <p:spPr>
          <a:xfrm>
            <a:off x="341524" y="339294"/>
            <a:ext cx="11413475" cy="8889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Calibri Light" panose="020F0302020204030204" pitchFamily="34" charset="0"/>
              </a:rPr>
              <a:t>Porovnanie zaočkovanosti aspoň jednou dávkou vakcíny proti HPV u dievčat a chlapcov narodených v roku 2009 podľa okresov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Calibri Light" panose="020F03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86C1A8-0446-9B49-3C44-D50FB2AB96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741" y="3058457"/>
            <a:ext cx="5880208" cy="32780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64BBC0-A831-D235-6042-7BCB0D5348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053" y="1410511"/>
            <a:ext cx="5880208" cy="327802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9078100-67D0-E0B7-C3E5-9001447B921B}"/>
              </a:ext>
            </a:extLst>
          </p:cNvPr>
          <p:cNvSpPr txBox="1"/>
          <p:nvPr/>
        </p:nvSpPr>
        <p:spPr>
          <a:xfrm>
            <a:off x="744316" y="6518706"/>
            <a:ext cx="110885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Zdroj:   Spracované dáta pochádzajú z Národného centra zdravotníckych informácií, ktoré im posielajú zdravotné poisťovne. Dáta zaslané do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31.12.</a:t>
            </a: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2022. </a:t>
            </a:r>
          </a:p>
        </p:txBody>
      </p:sp>
    </p:spTree>
    <p:extLst>
      <p:ext uri="{BB962C8B-B14F-4D97-AF65-F5344CB8AC3E}">
        <p14:creationId xmlns:p14="http://schemas.microsoft.com/office/powerpoint/2010/main" val="4153670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02EBD5A-A56A-481C-85F7-37894870A78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02EBD5A-A56A-481C-85F7-37894870A7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itle 1">
            <a:extLst>
              <a:ext uri="{FF2B5EF4-FFF2-40B4-BE49-F238E27FC236}">
                <a16:creationId xmlns:a16="http://schemas.microsoft.com/office/drawing/2014/main" id="{D873BB74-096C-443B-8A98-7C6CF121961F}"/>
              </a:ext>
            </a:extLst>
          </p:cNvPr>
          <p:cNvSpPr txBox="1">
            <a:spLocks/>
          </p:cNvSpPr>
          <p:nvPr/>
        </p:nvSpPr>
        <p:spPr>
          <a:xfrm>
            <a:off x="341524" y="339294"/>
            <a:ext cx="11413475" cy="8889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Calibri Light" panose="020F0302020204030204" pitchFamily="34" charset="0"/>
              </a:rPr>
              <a:t>Porovnanie zaočkovanosti aspoň jednou dávkou vakcíny proti HPV u dievčat narodených v roku 2009 podľa okresov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Calibri Light" panose="020F03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C64BBC0-A831-D235-6042-7BCB0D5348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4283" y="1371601"/>
            <a:ext cx="9900074" cy="49495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9078100-67D0-E0B7-C3E5-9001447B921B}"/>
              </a:ext>
            </a:extLst>
          </p:cNvPr>
          <p:cNvSpPr txBox="1"/>
          <p:nvPr/>
        </p:nvSpPr>
        <p:spPr>
          <a:xfrm>
            <a:off x="744316" y="6518706"/>
            <a:ext cx="110885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Zdroj:   Spracované dáta pochádzajú z Národného centra zdravotníckych informácií, ktoré im posielajú zdravotné poisťovne. Dáta zaslané do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31.12.</a:t>
            </a: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2022. </a:t>
            </a:r>
          </a:p>
        </p:txBody>
      </p:sp>
    </p:spTree>
    <p:extLst>
      <p:ext uri="{BB962C8B-B14F-4D97-AF65-F5344CB8AC3E}">
        <p14:creationId xmlns:p14="http://schemas.microsoft.com/office/powerpoint/2010/main" val="704774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02EBD5A-A56A-481C-85F7-37894870A78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1" progId="TCLayout.ActiveDocument.1">
                  <p:embed/>
                </p:oleObj>
              </mc:Choice>
              <mc:Fallback>
                <p:oleObj name="think-cell Slide" r:id="rId3" imgW="592" imgH="591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02EBD5A-A56A-481C-85F7-37894870A7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itle 1">
            <a:extLst>
              <a:ext uri="{FF2B5EF4-FFF2-40B4-BE49-F238E27FC236}">
                <a16:creationId xmlns:a16="http://schemas.microsoft.com/office/drawing/2014/main" id="{D873BB74-096C-443B-8A98-7C6CF121961F}"/>
              </a:ext>
            </a:extLst>
          </p:cNvPr>
          <p:cNvSpPr txBox="1">
            <a:spLocks/>
          </p:cNvSpPr>
          <p:nvPr/>
        </p:nvSpPr>
        <p:spPr>
          <a:xfrm>
            <a:off x="341524" y="339294"/>
            <a:ext cx="11413475" cy="8889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Calibri Light" panose="020F0302020204030204" pitchFamily="34" charset="0"/>
              </a:rPr>
              <a:t>Porovnanie zaočkovanosti aspoň jednou dávkou vakcíny proti HPV u chlapcov narodených v roku 2009 podľa okresov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Calibri Light" panose="020F03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86C1A8-0446-9B49-3C44-D50FB2AB96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0315" y="1375571"/>
            <a:ext cx="10428051" cy="49750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9078100-67D0-E0B7-C3E5-9001447B921B}"/>
              </a:ext>
            </a:extLst>
          </p:cNvPr>
          <p:cNvSpPr txBox="1"/>
          <p:nvPr/>
        </p:nvSpPr>
        <p:spPr>
          <a:xfrm>
            <a:off x="744316" y="6518706"/>
            <a:ext cx="110885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Zdroj:   Spracované dáta pochádzajú z Národného centra zdravotníckych informácií, ktoré im posielajú zdravotné poisťovne. Dáta zaslané do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31.12.</a:t>
            </a: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2022. </a:t>
            </a:r>
          </a:p>
        </p:txBody>
      </p:sp>
    </p:spTree>
    <p:extLst>
      <p:ext uri="{BB962C8B-B14F-4D97-AF65-F5344CB8AC3E}">
        <p14:creationId xmlns:p14="http://schemas.microsoft.com/office/powerpoint/2010/main" val="34587356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229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2_Office Theme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Otrubciak, Marek</dc:creator>
  <cp:lastModifiedBy>Simkova, Zuzana</cp:lastModifiedBy>
  <cp:revision>2</cp:revision>
  <dcterms:created xsi:type="dcterms:W3CDTF">2023-06-08T14:12:54Z</dcterms:created>
  <dcterms:modified xsi:type="dcterms:W3CDTF">2023-06-12T14:38:47Z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94a5f65-4bbe-4bbe-bb66-e23e35795661_Enabled">
    <vt:lpwstr>true</vt:lpwstr>
  </property>
  <property fmtid="{D5CDD505-2E9C-101B-9397-08002B2CF9AE}" pid="3" name="MSIP_Label_794a5f65-4bbe-4bbe-bb66-e23e35795661_SetDate">
    <vt:lpwstr>2023-06-08T14:13:09Z</vt:lpwstr>
  </property>
  <property fmtid="{D5CDD505-2E9C-101B-9397-08002B2CF9AE}" pid="4" name="MSIP_Label_794a5f65-4bbe-4bbe-bb66-e23e35795661_Method">
    <vt:lpwstr>Privileged</vt:lpwstr>
  </property>
  <property fmtid="{D5CDD505-2E9C-101B-9397-08002B2CF9AE}" pid="5" name="MSIP_Label_794a5f65-4bbe-4bbe-bb66-e23e35795661_Name">
    <vt:lpwstr>794a5f65-4bbe-4bbe-bb66-e23e35795661</vt:lpwstr>
  </property>
  <property fmtid="{D5CDD505-2E9C-101B-9397-08002B2CF9AE}" pid="6" name="MSIP_Label_794a5f65-4bbe-4bbe-bb66-e23e35795661_SiteId">
    <vt:lpwstr>a00de4ec-48a8-43a6-be74-e31274e2060d</vt:lpwstr>
  </property>
  <property fmtid="{D5CDD505-2E9C-101B-9397-08002B2CF9AE}" pid="7" name="MSIP_Label_794a5f65-4bbe-4bbe-bb66-e23e35795661_ActionId">
    <vt:lpwstr>6e46dcd0-3845-44e8-8afa-961a2cb443ac</vt:lpwstr>
  </property>
  <property fmtid="{D5CDD505-2E9C-101B-9397-08002B2CF9AE}" pid="8" name="MSIP_Label_794a5f65-4bbe-4bbe-bb66-e23e35795661_ContentBits">
    <vt:lpwstr>1</vt:lpwstr>
  </property>
  <property fmtid="{D5CDD505-2E9C-101B-9397-08002B2CF9AE}" pid="9" name="MerckAIPLabel">
    <vt:lpwstr>Public</vt:lpwstr>
  </property>
  <property fmtid="{D5CDD505-2E9C-101B-9397-08002B2CF9AE}" pid="10" name="MerckAIPDataExchange">
    <vt:lpwstr>!MRKMIP@Public</vt:lpwstr>
  </property>
  <property fmtid="{D5CDD505-2E9C-101B-9397-08002B2CF9AE}" pid="11" name="_AdHocReviewCycleID">
    <vt:i4>267528517</vt:i4>
  </property>
  <property fmtid="{D5CDD505-2E9C-101B-9397-08002B2CF9AE}" pid="12" name="_NewReviewCycle">
    <vt:lpwstr/>
  </property>
  <property fmtid="{D5CDD505-2E9C-101B-9397-08002B2CF9AE}" pid="13" name="_EmailSubject">
    <vt:lpwstr> Dáta o zaočkovanosti proti HPV v SK_celý rok 2022</vt:lpwstr>
  </property>
  <property fmtid="{D5CDD505-2E9C-101B-9397-08002B2CF9AE}" pid="14" name="_AuthorEmail">
    <vt:lpwstr>zuzana.simkova@merck.com</vt:lpwstr>
  </property>
  <property fmtid="{D5CDD505-2E9C-101B-9397-08002B2CF9AE}" pid="15" name="_AuthorEmailDisplayName">
    <vt:lpwstr>Simkova, Zuzana</vt:lpwstr>
  </property>
  <property fmtid="{D5CDD505-2E9C-101B-9397-08002B2CF9AE}" pid="16" name="_PreviousAdHocReviewCycleID">
    <vt:i4>1657957663</vt:i4>
  </property>
</Properties>
</file>